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3"/>
  </p:notesMasterIdLst>
  <p:sldIdLst>
    <p:sldId id="256" r:id="rId5"/>
    <p:sldId id="257" r:id="rId6"/>
    <p:sldId id="261" r:id="rId7"/>
    <p:sldId id="262" r:id="rId8"/>
    <p:sldId id="263" r:id="rId9"/>
    <p:sldId id="268" r:id="rId10"/>
    <p:sldId id="269" r:id="rId11"/>
    <p:sldId id="270" r:id="rId12"/>
    <p:sldId id="266" r:id="rId13"/>
    <p:sldId id="267" r:id="rId14"/>
    <p:sldId id="271" r:id="rId15"/>
    <p:sldId id="345" r:id="rId16"/>
    <p:sldId id="290" r:id="rId17"/>
    <p:sldId id="279" r:id="rId18"/>
    <p:sldId id="354" r:id="rId19"/>
    <p:sldId id="358" r:id="rId20"/>
    <p:sldId id="344" r:id="rId21"/>
    <p:sldId id="355" r:id="rId22"/>
    <p:sldId id="360" r:id="rId23"/>
    <p:sldId id="356" r:id="rId24"/>
    <p:sldId id="357" r:id="rId25"/>
    <p:sldId id="293" r:id="rId26"/>
    <p:sldId id="349" r:id="rId27"/>
    <p:sldId id="305" r:id="rId28"/>
    <p:sldId id="348" r:id="rId29"/>
    <p:sldId id="347" r:id="rId30"/>
    <p:sldId id="306" r:id="rId31"/>
    <p:sldId id="294" r:id="rId32"/>
    <p:sldId id="273" r:id="rId33"/>
    <p:sldId id="309" r:id="rId34"/>
    <p:sldId id="310" r:id="rId35"/>
    <p:sldId id="275" r:id="rId36"/>
    <p:sldId id="325" r:id="rId37"/>
    <p:sldId id="316" r:id="rId38"/>
    <p:sldId id="350" r:id="rId39"/>
    <p:sldId id="361" r:id="rId40"/>
    <p:sldId id="319" r:id="rId41"/>
    <p:sldId id="351" r:id="rId42"/>
    <p:sldId id="324" r:id="rId43"/>
    <p:sldId id="322" r:id="rId44"/>
    <p:sldId id="326" r:id="rId45"/>
    <p:sldId id="327" r:id="rId46"/>
    <p:sldId id="331" r:id="rId47"/>
    <p:sldId id="333" r:id="rId48"/>
    <p:sldId id="334" r:id="rId49"/>
    <p:sldId id="335" r:id="rId50"/>
    <p:sldId id="339" r:id="rId51"/>
    <p:sldId id="342" r:id="rId52"/>
    <p:sldId id="340" r:id="rId53"/>
    <p:sldId id="341" r:id="rId54"/>
    <p:sldId id="343" r:id="rId55"/>
    <p:sldId id="311" r:id="rId56"/>
    <p:sldId id="363" r:id="rId57"/>
    <p:sldId id="329" r:id="rId58"/>
    <p:sldId id="362" r:id="rId59"/>
    <p:sldId id="364" r:id="rId60"/>
    <p:sldId id="338" r:id="rId61"/>
    <p:sldId id="33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E12DE6-7255-49D5-8331-4BF3D55C11C3}">
          <p14:sldIdLst>
            <p14:sldId id="256"/>
            <p14:sldId id="257"/>
          </p14:sldIdLst>
        </p14:section>
        <p14:section name="Context" id="{14D4AE81-8171-4B6F-A005-5D62E0031191}">
          <p14:sldIdLst>
            <p14:sldId id="261"/>
            <p14:sldId id="262"/>
            <p14:sldId id="263"/>
            <p14:sldId id="268"/>
            <p14:sldId id="269"/>
            <p14:sldId id="270"/>
            <p14:sldId id="266"/>
            <p14:sldId id="267"/>
            <p14:sldId id="271"/>
            <p14:sldId id="345"/>
          </p14:sldIdLst>
        </p14:section>
        <p14:section name="Methodology" id="{DD873DA3-D8C6-4351-95A8-42F1FA9A22FC}">
          <p14:sldIdLst>
            <p14:sldId id="290"/>
            <p14:sldId id="279"/>
            <p14:sldId id="354"/>
            <p14:sldId id="358"/>
            <p14:sldId id="344"/>
            <p14:sldId id="355"/>
            <p14:sldId id="360"/>
            <p14:sldId id="356"/>
            <p14:sldId id="357"/>
            <p14:sldId id="293"/>
            <p14:sldId id="349"/>
            <p14:sldId id="305"/>
            <p14:sldId id="348"/>
            <p14:sldId id="347"/>
            <p14:sldId id="306"/>
            <p14:sldId id="294"/>
            <p14:sldId id="273"/>
            <p14:sldId id="309"/>
            <p14:sldId id="310"/>
          </p14:sldIdLst>
        </p14:section>
        <p14:section name="Experiments" id="{4A25BAA1-B467-47FF-96FB-5BBDCBBF5D70}">
          <p14:sldIdLst>
            <p14:sldId id="275"/>
            <p14:sldId id="325"/>
            <p14:sldId id="316"/>
            <p14:sldId id="350"/>
            <p14:sldId id="361"/>
            <p14:sldId id="319"/>
            <p14:sldId id="351"/>
            <p14:sldId id="324"/>
            <p14:sldId id="322"/>
            <p14:sldId id="326"/>
            <p14:sldId id="327"/>
            <p14:sldId id="331"/>
            <p14:sldId id="333"/>
            <p14:sldId id="334"/>
            <p14:sldId id="335"/>
            <p14:sldId id="339"/>
            <p14:sldId id="342"/>
            <p14:sldId id="340"/>
            <p14:sldId id="341"/>
          </p14:sldIdLst>
        </p14:section>
        <p14:section name="Conclusion" id="{25D9E570-897F-4587-BB18-1C13596110B6}">
          <p14:sldIdLst>
            <p14:sldId id="343"/>
            <p14:sldId id="311"/>
          </p14:sldIdLst>
        </p14:section>
        <p14:section name="Backup slides" id="{BAE5112B-0035-4B6C-B40C-9F63C48BBE76}">
          <p14:sldIdLst>
            <p14:sldId id="363"/>
            <p14:sldId id="329"/>
            <p14:sldId id="362"/>
            <p14:sldId id="364"/>
            <p14:sldId id="338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92C888"/>
    <a:srgbClr val="7FC0EC"/>
    <a:srgbClr val="FF5050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29D8D-E9AF-85D8-4BB3-02473A8850C5}" v="701" dt="2025-03-21T19:39:51.520"/>
    <p1510:client id="{5BF997E4-B3EB-417B-BAEB-3648C0ADFAB1}" v="7434" dt="2025-03-22T08:56:25.891"/>
    <p1510:client id="{DDA5E3BA-AA3D-82CE-A61C-E905CC5902E8}" v="4" dt="2025-03-21T23:10:39.926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0AE32-4203-40E6-A06A-D807DA7BEE6D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71E5F-ACC7-4588-AA0B-C841F6BD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7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Microcoded CPU! For performance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1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90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37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Test:</a:t>
            </a:r>
          </a:p>
          <a:p>
            <a:pPr marL="228600" indent="-228600">
              <a:buAutoNum type="arabicParenR"/>
            </a:pPr>
            <a:r>
              <a:rPr lang="it-IT"/>
              <a:t>Operations on sub-registers</a:t>
            </a:r>
          </a:p>
          <a:p>
            <a:pPr marL="228600" indent="-228600">
              <a:buAutoNum type="arabicParenR"/>
            </a:pPr>
            <a:r>
              <a:rPr lang="it-IT"/>
              <a:t>Register rename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80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97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Left: x86 code</a:t>
            </a:r>
            <a:endParaRPr lang="en-US">
              <a:latin typeface="Aptos" panose="02110004020202020204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Right: ucode (it never dies, there is no low voltage)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10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Left: </a:t>
            </a:r>
            <a:r>
              <a:rPr lang="en-US" dirty="0" err="1">
                <a:latin typeface="Calibri"/>
                <a:ea typeface="Calibri"/>
                <a:cs typeface="Calibri"/>
              </a:rPr>
              <a:t>ucode</a:t>
            </a:r>
            <a:r>
              <a:rPr lang="en-US" dirty="0">
                <a:latin typeface="Calibri"/>
                <a:ea typeface="Calibri"/>
                <a:cs typeface="Calibri"/>
              </a:rPr>
              <a:t> glitches in 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Right: example image where we can see the voltage does not rise fast enough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The voltages where we have successes in glitching the </a:t>
            </a:r>
            <a:r>
              <a:rPr lang="en-US" dirty="0" err="1">
                <a:latin typeface="Calibri"/>
                <a:ea typeface="Calibri"/>
                <a:cs typeface="Calibri"/>
              </a:rPr>
              <a:t>ucoda</a:t>
            </a:r>
            <a:r>
              <a:rPr lang="en-US" dirty="0">
                <a:latin typeface="Calibri"/>
                <a:ea typeface="Calibri"/>
                <a:cs typeface="Calibri"/>
              </a:rPr>
              <a:t> update are low. Too low to be reached near the end of the update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7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Ermolov</a:t>
            </a:r>
            <a:r>
              <a:rPr lang="en-US"/>
              <a:t>, </a:t>
            </a:r>
            <a:r>
              <a:rPr lang="en-US" err="1"/>
              <a:t>Goryachy</a:t>
            </a:r>
            <a:r>
              <a:rPr lang="en-US"/>
              <a:t> and </a:t>
            </a:r>
            <a:r>
              <a:rPr lang="en-US" err="1"/>
              <a:t>Sklyarov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71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56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3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4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1E5F-ACC7-4588-AA0B-C841F6BD82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79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444B-F4A3-93DE-A495-F4CC1AD1D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274" y="1122363"/>
            <a:ext cx="96614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01ECC-0F63-B393-55E0-35FA708F6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274" y="3602038"/>
            <a:ext cx="966145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5FC6-7CB8-D9AB-6BE1-B2F6E1A0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898F5C-23F6-4548-A5E7-268C74F2EEDC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DBD9-33F9-D055-2BCC-C5893A3A3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94B5E-736A-19E8-766C-EDC0E07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1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5D09-7CE6-73F1-C822-1AD7AD37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55039-1C1D-6336-ADB4-1C42E57CE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269DF-5FDD-77DC-AF6D-DDFF7CD7F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4A89B-7BF0-B52E-059E-9403A08BA3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3AD7B9-CD32-44EE-B48D-5D6D35288B7D}" type="datetime1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9FECA-A42B-150A-445A-17419447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C1EF6-A49E-54F1-1D13-5B9443A3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76BE-5447-035E-6D89-014A419F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E0175-7087-1466-B76D-8FACA1E99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2035A-DA31-44DC-54F7-1196AA6F6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E81A6-BC3E-C36A-5792-3930CB10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CFFD45-EC4D-4253-9FDB-39B324590889}" type="datetime1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37FD1-691D-8AF5-DFB6-0ED41726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3071C-12D1-AB29-752E-C0D6791E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31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31C-48DE-9CFC-344D-47E592C7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DCD3D-B597-F1D1-711B-5BFCC2F40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DBFC-6DC4-636F-2826-09F3B205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D0BC61-12BD-4E27-9637-AF972E94C3AF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B45BF-FA18-B04C-7A27-C418E3F1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74228-7F1C-91D2-7F94-C105C6DC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54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2A07C-1C74-1CC6-75D5-CAB87FA3BC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6D8A8-EA4A-9313-6034-474E8F7DA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348A8-2ABD-04BD-49F3-DFEC4178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9CE324-845E-418C-98DA-2948B13F8CA8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146F-3B99-6FFA-ADB4-DE7E0326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4A048-7905-1789-EB06-E39133BB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69E0-1D17-1EA8-60E0-02C3EBA1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1CDD0-5B7C-7577-919C-BB23025E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4BA00-A452-432A-85A8-3F0AEC07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5AAC7-FAB1-43E3-A060-6BF1119CCCB6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AC2FD-4309-7603-76B8-60978AB4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DDC6A-3266-B7F9-C687-1AA74814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2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869E0-1D17-1EA8-60E0-02C3EBA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3863"/>
            <a:ext cx="10515600" cy="72808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1CDD0-5B7C-7577-919C-BB23025E7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4BA00-A452-432A-85A8-3F0AEC07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5AAC7-FAB1-43E3-A060-6BF1119CCCB6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AC2FD-4309-7603-76B8-60978AB4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DDC6A-3266-B7F9-C687-1AA74814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C90222-D977-D6CC-CF1C-63E3E6123C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288046"/>
            <a:ext cx="10515599" cy="381429"/>
          </a:xfrm>
        </p:spPr>
        <p:txBody>
          <a:bodyPr>
            <a:noAutofit/>
          </a:bodyPr>
          <a:lstStyle>
            <a:lvl1pPr marL="0" indent="0">
              <a:buNone/>
              <a:defRPr lang="en-US" sz="1600" kern="1200" dirty="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2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4673-450E-CC0F-EE5E-9F5B1F0A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27096-B475-E4A8-1F33-E278AD8F3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1C19A-AE83-16B8-AF86-FA4FB8D01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5C39EE-C2B2-4E62-AE22-FBA5B3B52CF0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82412-989B-B35A-26BD-B801D709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15BD9-7732-5215-9826-8FCF617B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C28A-FD30-E327-1BDF-E344561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B479-3518-D3DF-ACBB-4CEFBCD9E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DDA76-7639-D2BF-F38F-7C4EBEA2A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81EF7-0B32-2FBA-1905-379CB1EF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6762CF-9DD3-41EE-9210-97B1B40E5A4E}" type="datetime1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F34FA-122C-BA5E-525B-BD028E0F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18192-91DA-3A6D-8CEB-DC7CF0ED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4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C28A-FD30-E327-1BDF-E3445616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B479-3518-D3DF-ACBB-4CEFBCD9E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DDA76-7639-D2BF-F38F-7C4EBEA2A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81EF7-0B32-2FBA-1905-379CB1EF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6762CF-9DD3-41EE-9210-97B1B40E5A4E}" type="datetime1">
              <a:rPr lang="en-US" smtClean="0"/>
              <a:t>3/22/2025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F34FA-122C-BA5E-525B-BD028E0F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18192-91DA-3A6D-8CEB-DC7CF0ED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096506-147C-564B-7485-868DE8CBB6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288046"/>
            <a:ext cx="10515599" cy="381429"/>
          </a:xfrm>
        </p:spPr>
        <p:txBody>
          <a:bodyPr>
            <a:noAutofit/>
          </a:bodyPr>
          <a:lstStyle>
            <a:lvl1pPr marL="0" indent="0">
              <a:buNone/>
              <a:defRPr lang="en-US" sz="1600" kern="1200" dirty="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9984-09BF-5F32-5256-8701B310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6931-568A-FBAF-12E2-34C6A79D3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4D00A-1971-D2D4-5B40-897DED387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34E5C-B662-69E5-A119-EA870218A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5B24B-4521-E8F0-763F-5985155D5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F31B1-C1EA-96B0-8B7B-BA365DED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B2F41-F886-4C67-8A98-C9AD97B6148A}" type="datetime1">
              <a:rPr lang="en-US" smtClean="0"/>
              <a:t>3/22/2025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8404C-61A9-FB25-50A3-D923E7F6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1342A-ECC7-0EBD-EA02-B6E593C0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4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7B9F-BC1D-9CBA-6679-7CFE6B3D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15B7C-6A70-3865-CA1D-7D2EC516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A45D29-3BF3-4B27-8F50-E62305842133}" type="datetime1">
              <a:rPr lang="en-US" smtClean="0"/>
              <a:t>3/22/2025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7E4C5-C275-E666-81E7-10411CE6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E44E4-526A-79B5-676C-DCA4006B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0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56772B-A77C-CA60-4382-EE65604B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83BD95-16C3-46E3-AB6F-5428289D08D2}" type="datetime1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98A48-5BC0-BE74-B53C-2AD6A226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652D8-72EF-8606-F5E7-B92B5BB1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FB7B1-E2B6-1089-E910-B30FA98B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0E757-1651-12C1-3D78-0A3945BBE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FA980-1871-E565-5AD7-169032BF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82000"/>
                  </a:schemeClr>
                </a:solidFill>
                <a:latin typeface="HelveticaNeueLT Std" panose="020B0604020202020204" pitchFamily="34" charset="0"/>
              </a:defRPr>
            </a:lvl1pPr>
          </a:lstStyle>
          <a:p>
            <a:fld id="{9BC6DE29-6F6D-4D27-BCC2-7760C92DBEAA}" type="datetime1">
              <a:rPr lang="en-US" smtClean="0"/>
              <a:t>3/22/2025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FBC2-8B97-E1D3-ED5A-18DEB2BC8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731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1C557-C0E9-2ABF-09A4-9413E1E9D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</a:defRPr>
            </a:lvl1pPr>
          </a:lstStyle>
          <a:p>
            <a:fld id="{CBFF5ACF-FE66-4E44-90AC-BBA42A2622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2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1" r:id="rId4"/>
    <p:sldLayoutId id="2147483652" r:id="rId5"/>
    <p:sldLayoutId id="2147483663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NeueLT Std Med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LT Std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nderdk/lib-micro/" TargetMode="External"/><Relationship Id="rId2" Type="http://schemas.openxmlformats.org/officeDocument/2006/relationships/hyperlink" Target="https://github.com/ptresearch/IntelTXE-Po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eres-c/VU-Thesis" TargetMode="External"/><Relationship Id="rId3" Type="http://schemas.openxmlformats.org/officeDocument/2006/relationships/image" Target="../media/image37.png"/><Relationship Id="rId7" Type="http://schemas.openxmlformats.org/officeDocument/2006/relationships/hyperlink" Target="https://ceres-c.it/" TargetMode="External"/><Relationship Id="rId2" Type="http://schemas.openxmlformats.org/officeDocument/2006/relationships/hyperlink" Target="mailto:federico@ceres-c.i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2B2D-E35E-9555-8059-77864CD0A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Voltage Glitching Intel Microcode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EE4B4-08B1-373A-9260-C5EF689B4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3751" y="5252132"/>
            <a:ext cx="8459460" cy="755132"/>
          </a:xfrm>
        </p:spPr>
        <p:txBody>
          <a:bodyPr anchor="b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>
                <a:latin typeface="Helvetica LT Std"/>
              </a:rPr>
              <a:t>Federico Cerutti / ceres-c</a:t>
            </a:r>
            <a:endParaRPr lang="en-US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>
                <a:latin typeface="Helvetica LT Std"/>
              </a:rPr>
              <a:t>Università </a:t>
            </a:r>
            <a:r>
              <a:rPr lang="en-US" sz="1200" err="1">
                <a:latin typeface="Helvetica LT Std"/>
              </a:rPr>
              <a:t>degli</a:t>
            </a:r>
            <a:r>
              <a:rPr lang="en-US" sz="1200">
                <a:latin typeface="Helvetica LT Std"/>
              </a:rPr>
              <a:t> </a:t>
            </a:r>
            <a:r>
              <a:rPr lang="en-US" sz="1200" err="1">
                <a:latin typeface="Helvetica LT Std"/>
              </a:rPr>
              <a:t>Studi</a:t>
            </a:r>
            <a:r>
              <a:rPr lang="en-US" sz="1200">
                <a:latin typeface="Helvetica LT Std"/>
              </a:rPr>
              <a:t> di Brescia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i="1">
                <a:latin typeface="Helvetica LT Std"/>
              </a:rPr>
              <a:t>Previously</a:t>
            </a:r>
            <a:r>
              <a:rPr lang="en-US" sz="1200">
                <a:latin typeface="Helvetica LT Std"/>
              </a:rPr>
              <a:t>: VU Amsterdam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4D2DAF-FA1C-443B-64DE-8CFE7C0C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C70C175-72EF-C9C2-909D-667B2DA3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 descr="A qr code with a person&amp;#39;s face&#10;&#10;AI-generated content may be incorrect.">
            <a:extLst>
              <a:ext uri="{FF2B5EF4-FFF2-40B4-BE49-F238E27FC236}">
                <a16:creationId xmlns:a16="http://schemas.microsoft.com/office/drawing/2014/main" id="{4F096211-A9D7-4F20-6D60-4C9BAE23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91154"/>
            <a:ext cx="1216110" cy="12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7FC13-19F7-69AF-552E-C9D6C5373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359C-1878-0562-81DC-DD5FDB82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Custom Microcode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37DE9-D191-59C4-373B-8931D4B5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B85BD-3AA3-2C4B-EAFC-A3F60CAB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CE3675D9-F43F-5B07-E528-AFA38957AB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9573" y="2803208"/>
          <a:ext cx="113044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49">
                  <a:extLst>
                    <a:ext uri="{9D8B030D-6E8A-4147-A177-3AD203B41FA5}">
                      <a16:colId xmlns:a16="http://schemas.microsoft.com/office/drawing/2014/main" val="751874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XLAT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93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rdrand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cpuid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4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vmenter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3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…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75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0757A3-80A3-0284-69C1-E6987E594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1330"/>
              </p:ext>
            </p:extLst>
          </p:nvPr>
        </p:nvGraphicFramePr>
        <p:xfrm>
          <a:off x="5635811" y="1690688"/>
          <a:ext cx="210252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631">
                  <a:extLst>
                    <a:ext uri="{9D8B030D-6E8A-4147-A177-3AD203B41FA5}">
                      <a16:colId xmlns:a16="http://schemas.microsoft.com/office/drawing/2014/main" val="328843768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861386695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1898003786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91533039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it-IT"/>
                        <a:t>MSROM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2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8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66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6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79768"/>
                  </a:ext>
                </a:extLst>
              </a:tr>
            </a:tbl>
          </a:graphicData>
        </a:graphic>
      </p:graphicFrame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E0027DB-6188-D4E9-D21B-9CE2AAEE9046}"/>
              </a:ext>
            </a:extLst>
          </p:cNvPr>
          <p:cNvCxnSpPr>
            <a:cxnSpLocks/>
          </p:cNvCxnSpPr>
          <p:nvPr/>
        </p:nvCxnSpPr>
        <p:spPr>
          <a:xfrm flipV="1">
            <a:off x="2420022" y="2658978"/>
            <a:ext cx="3215789" cy="1071330"/>
          </a:xfrm>
          <a:prstGeom prst="curved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3D00BF-0215-A6A7-0C44-48183BBF42F8}"/>
              </a:ext>
            </a:extLst>
          </p:cNvPr>
          <p:cNvGraphicFramePr>
            <a:graphicFrameLocks noGrp="1"/>
          </p:cNvGraphicFramePr>
          <p:nvPr/>
        </p:nvGraphicFramePr>
        <p:xfrm>
          <a:off x="3700631" y="4503962"/>
          <a:ext cx="194833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4165">
                  <a:extLst>
                    <a:ext uri="{9D8B030D-6E8A-4147-A177-3AD203B41FA5}">
                      <a16:colId xmlns:a16="http://schemas.microsoft.com/office/drawing/2014/main" val="184177480"/>
                    </a:ext>
                  </a:extLst>
                </a:gridCol>
                <a:gridCol w="974165">
                  <a:extLst>
                    <a:ext uri="{9D8B030D-6E8A-4147-A177-3AD203B41FA5}">
                      <a16:colId xmlns:a16="http://schemas.microsoft.com/office/drawing/2014/main" val="45351248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match&amp;patch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84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922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60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56470"/>
                  </a:ext>
                </a:extLst>
              </a:tr>
            </a:tbl>
          </a:graphicData>
        </a:graphic>
      </p:graphicFrame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634AA24-4EB9-8D2C-C5B8-BD9966F6F3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0632" y="3428999"/>
            <a:ext cx="1935181" cy="1648610"/>
          </a:xfrm>
          <a:prstGeom prst="curvedConnector3">
            <a:avLst>
              <a:gd name="adj1" fmla="val 122266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427827D-BBAD-4332-C951-7030C351A90A}"/>
              </a:ext>
            </a:extLst>
          </p:cNvPr>
          <p:cNvGraphicFramePr>
            <a:graphicFrameLocks noGrp="1"/>
          </p:cNvGraphicFramePr>
          <p:nvPr/>
        </p:nvGraphicFramePr>
        <p:xfrm>
          <a:off x="8047317" y="4131310"/>
          <a:ext cx="210252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631">
                  <a:extLst>
                    <a:ext uri="{9D8B030D-6E8A-4147-A177-3AD203B41FA5}">
                      <a16:colId xmlns:a16="http://schemas.microsoft.com/office/drawing/2014/main" val="328843768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861386695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1898003786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91533039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it-IT"/>
                        <a:t>MSRAM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2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8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66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6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79768"/>
                  </a:ext>
                </a:extLst>
              </a:tr>
            </a:tbl>
          </a:graphicData>
        </a:graphic>
      </p:graphicFrame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E3F8CEB-AB28-F9C5-6D5C-0763BA2FBEB9}"/>
              </a:ext>
            </a:extLst>
          </p:cNvPr>
          <p:cNvCxnSpPr/>
          <p:nvPr/>
        </p:nvCxnSpPr>
        <p:spPr>
          <a:xfrm>
            <a:off x="5635811" y="5077609"/>
            <a:ext cx="2411506" cy="720763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150A96-EEAD-1480-B40D-2125A7986B3D}"/>
              </a:ext>
            </a:extLst>
          </p:cNvPr>
          <p:cNvCxnSpPr/>
          <p:nvPr/>
        </p:nvCxnSpPr>
        <p:spPr>
          <a:xfrm>
            <a:off x="5901619" y="2673434"/>
            <a:ext cx="2499" cy="26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DAC26E-9A7F-5D1F-758C-E4771B96A8A4}"/>
              </a:ext>
            </a:extLst>
          </p:cNvPr>
          <p:cNvCxnSpPr/>
          <p:nvPr/>
        </p:nvCxnSpPr>
        <p:spPr>
          <a:xfrm>
            <a:off x="5901619" y="3085664"/>
            <a:ext cx="2499" cy="26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36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F83F-14D5-92E0-4B35-3B31576C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 on: x86 Voltage Glitching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19F-F3BA-978D-FFD5-6DE37F04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dirty="0">
                <a:latin typeface="Helvetica LT Std"/>
              </a:rPr>
              <a:t>Intel and AMD CPUs proven vulnerable to </a:t>
            </a:r>
            <a:r>
              <a:rPr lang="en-US" sz="2700" b="1" dirty="0">
                <a:latin typeface="Helvetica LT Std"/>
              </a:rPr>
              <a:t>voltage fault injection</a:t>
            </a:r>
          </a:p>
          <a:p>
            <a:endParaRPr lang="en-US" sz="2700" b="1" dirty="0"/>
          </a:p>
          <a:p>
            <a:r>
              <a:rPr lang="en-US" sz="2700" b="1" dirty="0">
                <a:latin typeface="Helvetica LT Std"/>
              </a:rPr>
              <a:t>No changes</a:t>
            </a:r>
            <a:r>
              <a:rPr lang="en-US" sz="2700" dirty="0">
                <a:latin typeface="Helvetica LT Std"/>
              </a:rPr>
              <a:t> to the power supply, leverage the PMIC</a:t>
            </a:r>
            <a:r>
              <a:rPr lang="en-US" sz="2700" baseline="30000" dirty="0">
                <a:latin typeface="Helvetica LT Std"/>
              </a:rPr>
              <a:t>1</a:t>
            </a:r>
            <a:endParaRPr lang="en-US" b="1" dirty="0">
              <a:latin typeface="Helvetica LT Std"/>
            </a:endParaRPr>
          </a:p>
          <a:p>
            <a:r>
              <a:rPr lang="en-US" sz="2700" dirty="0">
                <a:latin typeface="Helvetica LT Std"/>
              </a:rPr>
              <a:t>Two ways:</a:t>
            </a:r>
          </a:p>
          <a:p>
            <a:pPr lvl="1"/>
            <a:r>
              <a:rPr lang="en-US" sz="2300" b="1" dirty="0">
                <a:latin typeface="Helvetica LT Std"/>
              </a:rPr>
              <a:t>Software</a:t>
            </a:r>
            <a:r>
              <a:rPr lang="en-US" sz="2300" dirty="0">
                <a:latin typeface="Helvetica LT Std"/>
              </a:rPr>
              <a:t> based: </a:t>
            </a:r>
            <a:r>
              <a:rPr lang="en-US" sz="2300" dirty="0" err="1">
                <a:latin typeface="Helvetica LT Std"/>
              </a:rPr>
              <a:t>Plundervolt</a:t>
            </a:r>
            <a:r>
              <a:rPr lang="en-US" sz="2300" dirty="0">
                <a:latin typeface="Helvetica LT Std"/>
              </a:rPr>
              <a:t>, </a:t>
            </a:r>
            <a:r>
              <a:rPr lang="en-US" sz="2300" dirty="0" err="1">
                <a:latin typeface="Helvetica LT Std"/>
              </a:rPr>
              <a:t>VoltJockey</a:t>
            </a:r>
            <a:endParaRPr lang="en-US" sz="2300" dirty="0">
              <a:latin typeface="Helvetica LT Std"/>
            </a:endParaRPr>
          </a:p>
          <a:p>
            <a:pPr lvl="1"/>
            <a:r>
              <a:rPr lang="en-US" sz="2300" b="1" dirty="0">
                <a:latin typeface="Helvetica LT Std"/>
              </a:rPr>
              <a:t>Hardware</a:t>
            </a:r>
            <a:r>
              <a:rPr lang="en-US" sz="2300" dirty="0">
                <a:latin typeface="Helvetica LT Std"/>
              </a:rPr>
              <a:t> based: </a:t>
            </a:r>
            <a:r>
              <a:rPr lang="en-US" sz="2300" dirty="0" err="1">
                <a:latin typeface="Helvetica LT Std"/>
              </a:rPr>
              <a:t>VoltPillager</a:t>
            </a:r>
            <a:r>
              <a:rPr lang="en-US" sz="2300" dirty="0">
                <a:latin typeface="Helvetica LT Std"/>
              </a:rPr>
              <a:t>, </a:t>
            </a:r>
            <a:r>
              <a:rPr lang="en-US" sz="2300" dirty="0" err="1">
                <a:latin typeface="Helvetica LT Std"/>
              </a:rPr>
              <a:t>PMFault</a:t>
            </a:r>
            <a:endParaRPr lang="en-US" sz="2300" dirty="0">
              <a:latin typeface="Helvetica LT Std"/>
            </a:endParaRPr>
          </a:p>
          <a:p>
            <a:endParaRPr lang="en-US" sz="2700" dirty="0"/>
          </a:p>
          <a:p>
            <a:r>
              <a:rPr lang="en-US" sz="2700" dirty="0">
                <a:latin typeface="Helvetica LT Std"/>
              </a:rPr>
              <a:t>Glitch </a:t>
            </a:r>
            <a:r>
              <a:rPr lang="en-US" sz="2700" b="1" dirty="0">
                <a:latin typeface="Helvetica LT Std"/>
              </a:rPr>
              <a:t>x86</a:t>
            </a:r>
            <a:r>
              <a:rPr lang="en-US" sz="2700" dirty="0">
                <a:latin typeface="Helvetica LT Std"/>
              </a:rPr>
              <a:t> or </a:t>
            </a:r>
            <a:r>
              <a:rPr lang="en-US" sz="2700" b="1" dirty="0">
                <a:latin typeface="Helvetica LT Std"/>
              </a:rPr>
              <a:t>secure enclaves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31F40-AF2A-4984-9680-2A846603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m0leCon 2025 - Voltage Glitching Intel Microcode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20290-2AE3-88E6-9C58-F59DE75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blue square sign with white text and a lightning bolt&#10;&#10;AI-generated content may be incorrect.">
            <a:extLst>
              <a:ext uri="{FF2B5EF4-FFF2-40B4-BE49-F238E27FC236}">
                <a16:creationId xmlns:a16="http://schemas.microsoft.com/office/drawing/2014/main" id="{BE6D26FA-D19D-9BBB-6389-6B3ED46D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177" y="3424238"/>
            <a:ext cx="1023938" cy="1023938"/>
          </a:xfrm>
          <a:prstGeom prst="rect">
            <a:avLst/>
          </a:prstGeom>
        </p:spPr>
      </p:pic>
      <p:pic>
        <p:nvPicPr>
          <p:cNvPr id="7" name="Picture 6" descr="A computer chip with lightning bolts&#10;&#10;AI-generated content may be incorrect.">
            <a:extLst>
              <a:ext uri="{FF2B5EF4-FFF2-40B4-BE49-F238E27FC236}">
                <a16:creationId xmlns:a16="http://schemas.microsoft.com/office/drawing/2014/main" id="{2B78835B-38C9-2C92-CAAB-151660C9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89" y="4797427"/>
            <a:ext cx="1432085" cy="1373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BC1F1AD-B12F-1126-8066-ED9CB7BA1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34" y="4210050"/>
            <a:ext cx="1154458" cy="1498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D5578B-8FD4-5413-661A-2C4059E03CE9}"/>
              </a:ext>
            </a:extLst>
          </p:cNvPr>
          <p:cNvSpPr txBox="1"/>
          <p:nvPr/>
        </p:nvSpPr>
        <p:spPr>
          <a:xfrm>
            <a:off x="6095998" y="6492745"/>
            <a:ext cx="381983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it-IT" sz="1100" dirty="0">
                <a:solidFill>
                  <a:srgbClr val="757575"/>
                </a:solidFill>
                <a:latin typeface="Helvetica LT Std" panose="020B0504020202020204" pitchFamily="34" charset="0"/>
                <a:ea typeface="+mn-lt"/>
                <a:cs typeface="+mn-lt"/>
              </a:rPr>
              <a:t>1: Power Management Integrated Chip</a:t>
            </a:r>
            <a:endParaRPr lang="en-US" sz="1100" dirty="0">
              <a:solidFill>
                <a:srgbClr val="757575"/>
              </a:solidFill>
              <a:latin typeface="Helvetica LT Std" panose="020B0504020202020204" pitchFamily="34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058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F83F-14D5-92E0-4B35-3B31576C8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 on: x86 Voltage Glitching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019F-F3BA-978D-FFD5-6DE37F04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dirty="0">
                <a:latin typeface="Helvetica LT Std"/>
              </a:rPr>
              <a:t>Intel and AMD CPUs proven vulnerable to </a:t>
            </a:r>
            <a:r>
              <a:rPr lang="en-US" sz="2700" b="1" dirty="0">
                <a:latin typeface="Helvetica LT Std"/>
              </a:rPr>
              <a:t>voltage fault injection</a:t>
            </a:r>
          </a:p>
          <a:p>
            <a:endParaRPr lang="en-US" sz="2700" b="1" dirty="0"/>
          </a:p>
          <a:p>
            <a:r>
              <a:rPr lang="en-US" sz="2700" b="1" dirty="0">
                <a:latin typeface="Helvetica LT Std"/>
              </a:rPr>
              <a:t>No changes</a:t>
            </a:r>
            <a:r>
              <a:rPr lang="en-US" sz="2700" dirty="0">
                <a:latin typeface="Helvetica LT Std"/>
              </a:rPr>
              <a:t> to the power supply, leverage the PMIC</a:t>
            </a:r>
            <a:r>
              <a:rPr lang="en-US" sz="2700" baseline="30000" dirty="0">
                <a:latin typeface="Helvetica LT Std"/>
              </a:rPr>
              <a:t>1</a:t>
            </a:r>
            <a:endParaRPr lang="en-US" b="1" dirty="0">
              <a:latin typeface="Helvetica LT Std"/>
            </a:endParaRPr>
          </a:p>
          <a:p>
            <a:r>
              <a:rPr lang="en-US" sz="2700" dirty="0">
                <a:latin typeface="Helvetica LT Std"/>
              </a:rPr>
              <a:t>Two ways:</a:t>
            </a:r>
          </a:p>
          <a:p>
            <a:pPr lvl="1"/>
            <a:r>
              <a:rPr lang="en-US" sz="2300" b="1" dirty="0">
                <a:latin typeface="Helvetica LT Std"/>
              </a:rPr>
              <a:t>Software</a:t>
            </a:r>
            <a:r>
              <a:rPr lang="en-US" sz="2300" dirty="0">
                <a:latin typeface="Helvetica LT Std"/>
              </a:rPr>
              <a:t> based: </a:t>
            </a:r>
            <a:r>
              <a:rPr lang="en-US" sz="2300" dirty="0" err="1">
                <a:latin typeface="Helvetica LT Std"/>
              </a:rPr>
              <a:t>Plundervolt</a:t>
            </a:r>
            <a:r>
              <a:rPr lang="en-US" sz="2300" dirty="0">
                <a:latin typeface="Helvetica LT Std"/>
              </a:rPr>
              <a:t>, </a:t>
            </a:r>
            <a:r>
              <a:rPr lang="en-US" sz="2300" dirty="0" err="1">
                <a:latin typeface="Helvetica LT Std"/>
              </a:rPr>
              <a:t>VoltJockey</a:t>
            </a:r>
            <a:endParaRPr lang="en-US" sz="2300" dirty="0">
              <a:latin typeface="Helvetica LT Std"/>
            </a:endParaRPr>
          </a:p>
          <a:p>
            <a:pPr lvl="1"/>
            <a:r>
              <a:rPr lang="en-US" sz="2300" b="1" dirty="0">
                <a:latin typeface="Helvetica LT Std"/>
              </a:rPr>
              <a:t>Hardware</a:t>
            </a:r>
            <a:r>
              <a:rPr lang="en-US" sz="2300" dirty="0">
                <a:latin typeface="Helvetica LT Std"/>
              </a:rPr>
              <a:t> based: </a:t>
            </a:r>
            <a:r>
              <a:rPr lang="en-US" sz="2300" dirty="0" err="1">
                <a:latin typeface="Helvetica LT Std"/>
              </a:rPr>
              <a:t>VoltPillager</a:t>
            </a:r>
            <a:r>
              <a:rPr lang="en-US" sz="2300" dirty="0">
                <a:latin typeface="Helvetica LT Std"/>
              </a:rPr>
              <a:t>, </a:t>
            </a:r>
            <a:r>
              <a:rPr lang="en-US" sz="2300" dirty="0" err="1">
                <a:latin typeface="Helvetica LT Std"/>
              </a:rPr>
              <a:t>PMFault</a:t>
            </a:r>
            <a:endParaRPr lang="en-US" sz="2300" dirty="0">
              <a:latin typeface="Helvetica LT Std"/>
            </a:endParaRPr>
          </a:p>
          <a:p>
            <a:endParaRPr lang="en-US" sz="2700" dirty="0"/>
          </a:p>
          <a:p>
            <a:r>
              <a:rPr lang="en-US" sz="2700" dirty="0">
                <a:latin typeface="Helvetica LT Std"/>
              </a:rPr>
              <a:t>Glitch </a:t>
            </a:r>
            <a:r>
              <a:rPr lang="en-US" sz="2700" b="1" dirty="0">
                <a:latin typeface="Helvetica LT Std"/>
              </a:rPr>
              <a:t>x86</a:t>
            </a:r>
            <a:r>
              <a:rPr lang="en-US" sz="2700" dirty="0">
                <a:latin typeface="Helvetica LT Std"/>
              </a:rPr>
              <a:t> or </a:t>
            </a:r>
            <a:r>
              <a:rPr lang="en-US" sz="2700" b="1" dirty="0">
                <a:latin typeface="Helvetica LT Std"/>
              </a:rPr>
              <a:t>secure enclaves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31F40-AF2A-4984-9680-2A846603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m0leCon 2025 - Voltage Glitching Intel Microcode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20290-2AE3-88E6-9C58-F59DE75A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blue square sign with white text and a lightning bolt&#10;&#10;AI-generated content may be incorrect.">
            <a:extLst>
              <a:ext uri="{FF2B5EF4-FFF2-40B4-BE49-F238E27FC236}">
                <a16:creationId xmlns:a16="http://schemas.microsoft.com/office/drawing/2014/main" id="{BE6D26FA-D19D-9BBB-6389-6B3ED46D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177" y="3424238"/>
            <a:ext cx="1023938" cy="1023938"/>
          </a:xfrm>
          <a:prstGeom prst="rect">
            <a:avLst/>
          </a:prstGeom>
        </p:spPr>
      </p:pic>
      <p:pic>
        <p:nvPicPr>
          <p:cNvPr id="7" name="Picture 6" descr="A computer chip with lightning bolts&#10;&#10;AI-generated content may be incorrect.">
            <a:extLst>
              <a:ext uri="{FF2B5EF4-FFF2-40B4-BE49-F238E27FC236}">
                <a16:creationId xmlns:a16="http://schemas.microsoft.com/office/drawing/2014/main" id="{2B78835B-38C9-2C92-CAAB-151660C9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89" y="4797427"/>
            <a:ext cx="1432085" cy="1373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BC1F1AD-B12F-1126-8066-ED9CB7BA1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34" y="4210050"/>
            <a:ext cx="1154458" cy="1498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D5578B-8FD4-5413-661A-2C4059E03CE9}"/>
              </a:ext>
            </a:extLst>
          </p:cNvPr>
          <p:cNvSpPr txBox="1"/>
          <p:nvPr/>
        </p:nvSpPr>
        <p:spPr>
          <a:xfrm>
            <a:off x="6095998" y="6492745"/>
            <a:ext cx="381983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it-IT" sz="1100" dirty="0">
                <a:solidFill>
                  <a:srgbClr val="757575"/>
                </a:solidFill>
                <a:latin typeface="Helvetica LT Std" panose="020B0504020202020204" pitchFamily="34" charset="0"/>
                <a:ea typeface="+mn-lt"/>
                <a:cs typeface="+mn-lt"/>
              </a:rPr>
              <a:t>1: Power Management Integrated Chip</a:t>
            </a:r>
            <a:endParaRPr lang="en-US" sz="1100" dirty="0">
              <a:solidFill>
                <a:srgbClr val="757575"/>
              </a:solidFill>
              <a:latin typeface="Helvetica LT Std" panose="020B0504020202020204" pitchFamily="34" charset="0"/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C2125-2A08-5F93-DEC4-9466C3569E5A}"/>
              </a:ext>
            </a:extLst>
          </p:cNvPr>
          <p:cNvSpPr txBox="1"/>
          <p:nvPr/>
        </p:nvSpPr>
        <p:spPr>
          <a:xfrm>
            <a:off x="3903438" y="5641557"/>
            <a:ext cx="4379626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700" dirty="0">
                <a:latin typeface="Helvetica LT Std"/>
              </a:rPr>
              <a:t>How about </a:t>
            </a:r>
            <a:r>
              <a:rPr lang="it-IT" sz="2700" b="1" dirty="0">
                <a:latin typeface="Helvetica LT Std"/>
              </a:rPr>
              <a:t>microcode</a:t>
            </a:r>
            <a:r>
              <a:rPr lang="it-IT" sz="2700" dirty="0">
                <a:latin typeface="Helvetica LT Std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7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1A0CD-3745-44CC-EBEC-00E8ACAF1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5426-0EB8-423A-49E1-19B24EEF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A612-11B9-3F1D-4725-0DD42BB0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Helvetica LT Std"/>
              </a:rPr>
              <a:t>Find </a:t>
            </a:r>
            <a:r>
              <a:rPr lang="en-US" b="1" dirty="0">
                <a:latin typeface="Helvetica LT Std"/>
              </a:rPr>
              <a:t>hardware</a:t>
            </a:r>
          </a:p>
          <a:p>
            <a:pPr marL="971550" lvl="1">
              <a:buFont typeface="Courier New"/>
              <a:buChar char="o"/>
            </a:pPr>
            <a:r>
              <a:rPr lang="en-US" dirty="0">
                <a:latin typeface="Helvetica LT Std"/>
              </a:rPr>
              <a:t>Must be </a:t>
            </a:r>
            <a:r>
              <a:rPr lang="en-US" b="1" dirty="0">
                <a:latin typeface="Helvetica LT Std"/>
              </a:rPr>
              <a:t>red unlocked</a:t>
            </a:r>
          </a:p>
          <a:p>
            <a:pPr marL="971550" lvl="1">
              <a:buFont typeface="Courier New"/>
              <a:buChar char="o"/>
            </a:pPr>
            <a:r>
              <a:rPr lang="en-US" dirty="0">
                <a:latin typeface="Helvetica LT Std"/>
              </a:rPr>
              <a:t>Possibly simple I/O</a:t>
            </a:r>
          </a:p>
          <a:p>
            <a:pPr marL="514350" indent="-514350">
              <a:buAutoNum type="arabicPeriod"/>
            </a:pPr>
            <a:r>
              <a:rPr lang="en-US" dirty="0">
                <a:latin typeface="Helvetica LT Std"/>
              </a:rPr>
              <a:t>Build </a:t>
            </a:r>
            <a:r>
              <a:rPr lang="en-US" b="1" dirty="0">
                <a:latin typeface="Helvetica LT Std"/>
              </a:rPr>
              <a:t>software</a:t>
            </a:r>
            <a:r>
              <a:rPr lang="en-US" dirty="0">
                <a:latin typeface="Helvetica LT Std"/>
              </a:rPr>
              <a:t> setup</a:t>
            </a:r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x86 convoluted bootstrap</a:t>
            </a:r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Make it </a:t>
            </a:r>
            <a:r>
              <a:rPr lang="en-US" b="1" dirty="0">
                <a:latin typeface="Helvetica LT Std"/>
              </a:rPr>
              <a:t>fast</a:t>
            </a:r>
          </a:p>
          <a:p>
            <a:pPr marL="971550"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How2microcode?</a:t>
            </a:r>
          </a:p>
          <a:p>
            <a:pPr marL="514350" indent="-514350">
              <a:buAutoNum type="arabicPeriod"/>
            </a:pPr>
            <a:r>
              <a:rPr lang="en-US" dirty="0">
                <a:latin typeface="Helvetica LT Std"/>
              </a:rPr>
              <a:t>Port  </a:t>
            </a:r>
            <a:r>
              <a:rPr lang="en-US" b="1" dirty="0" err="1">
                <a:latin typeface="Helvetica LT Std"/>
              </a:rPr>
              <a:t>Plundervolt</a:t>
            </a:r>
            <a:r>
              <a:rPr lang="en-US" dirty="0">
                <a:latin typeface="Helvetica LT Std"/>
              </a:rPr>
              <a:t> x86 results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latin typeface="Helvetica LT Std"/>
              </a:rPr>
              <a:t>Attack custom </a:t>
            </a:r>
            <a:r>
              <a:rPr lang="en-US" b="1" dirty="0">
                <a:latin typeface="Helvetica LT Std"/>
              </a:rPr>
              <a:t>microprograms</a:t>
            </a:r>
            <a:endParaRPr lang="en-US" dirty="0">
              <a:latin typeface="Helvetica LT Std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Helvetica LT Std"/>
              </a:rPr>
              <a:t>Attack microcode </a:t>
            </a:r>
            <a:r>
              <a:rPr lang="en-US" b="1" dirty="0">
                <a:latin typeface="Helvetica LT Std"/>
              </a:rPr>
              <a:t>update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EEF36-0297-2C02-0EC1-3A2245DB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902AE-BFFA-7F1B-66CC-6C1BD303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4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D0E3-90B3-28B1-A9B8-ED49D6F64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3E70-B8DD-F7C6-9A17-E7585DCDD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Pick (red unlocked) hardware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4446CF-16B1-826D-3BFE-816813327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latin typeface="Helvetica LT Std"/>
              </a:rPr>
              <a:t>Up Squared </a:t>
            </a:r>
            <a:r>
              <a:rPr lang="en-US" sz="2600" baseline="30000">
                <a:latin typeface="Helvetica LT Std"/>
              </a:rPr>
              <a:t>2</a:t>
            </a:r>
            <a:endParaRPr lang="en-US" sz="2600">
              <a:latin typeface="Helvetica LT Std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2BB2F8-0AA9-A5C1-51F2-CD2A330CA9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LT Std"/>
              </a:rPr>
              <a:t>Intel Pentium N4200</a:t>
            </a:r>
            <a:endParaRPr lang="en-US"/>
          </a:p>
          <a:p>
            <a:r>
              <a:rPr lang="en-US" b="1">
                <a:latin typeface="Helvetica LT Std"/>
              </a:rPr>
              <a:t>coreboot</a:t>
            </a:r>
          </a:p>
          <a:p>
            <a:r>
              <a:rPr lang="en-US" b="1">
                <a:latin typeface="Helvetica LT Std"/>
              </a:rPr>
              <a:t>GPIO</a:t>
            </a:r>
          </a:p>
          <a:p>
            <a:endParaRPr lang="en-US" b="1">
              <a:latin typeface="Helvetica LT Std"/>
            </a:endParaRPr>
          </a:p>
          <a:p>
            <a:endParaRPr lang="en-US">
              <a:latin typeface="Helvetica LT Std"/>
            </a:endParaRPr>
          </a:p>
          <a:p>
            <a:r>
              <a:rPr lang="en-US">
                <a:latin typeface="Helvetica LT Std"/>
              </a:rPr>
              <a:t>lib-micro</a:t>
            </a:r>
            <a:endParaRPr lang="en-US"/>
          </a:p>
          <a:p>
            <a:endParaRPr lang="en-US" b="1">
              <a:latin typeface="Helvetica LT Std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F65CD-50E8-6343-FA17-EE9B6E90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EEEDD-5DC4-BCA9-4096-E8FB3F47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EB43DA-43C0-D175-BB8E-46C9813C7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latin typeface="Helvetica LT Std"/>
              </a:rPr>
              <a:t>Gigabyte BRIX BPCE-3350C </a:t>
            </a:r>
            <a:r>
              <a:rPr lang="en-US" sz="2600" baseline="30000" dirty="0">
                <a:latin typeface="Helvetica LT Std"/>
              </a:rPr>
              <a:t>1</a:t>
            </a:r>
            <a:endParaRPr lang="en-US" sz="2600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73F4-1C4E-FF91-A3D4-72A066A0B7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LT Std"/>
              </a:rPr>
              <a:t>Intel Celeron N3350</a:t>
            </a:r>
          </a:p>
          <a:p>
            <a:r>
              <a:rPr lang="en-US" dirty="0">
                <a:latin typeface="Helvetica LT Std"/>
              </a:rPr>
              <a:t>AMI BIOS</a:t>
            </a:r>
            <a:endParaRPr lang="en-US" dirty="0"/>
          </a:p>
          <a:p>
            <a:endParaRPr lang="en-US" dirty="0"/>
          </a:p>
          <a:p>
            <a:endParaRPr lang="en-US" dirty="0">
              <a:latin typeface="Helvetica LT Std"/>
            </a:endParaRPr>
          </a:p>
          <a:p>
            <a:endParaRPr lang="en-US" dirty="0">
              <a:latin typeface="Helvetica LT Std"/>
            </a:endParaRPr>
          </a:p>
          <a:p>
            <a:r>
              <a:rPr lang="en-US" dirty="0" err="1">
                <a:latin typeface="Helvetica LT Std"/>
              </a:rPr>
              <a:t>Ermolov</a:t>
            </a:r>
            <a:r>
              <a:rPr lang="en-US" dirty="0">
                <a:latin typeface="Helvetica LT Std"/>
              </a:rPr>
              <a:t> et al.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7DC6EF-BE53-2794-2789-C8F0269DD44C}"/>
              </a:ext>
            </a:extLst>
          </p:cNvPr>
          <p:cNvSpPr txBox="1"/>
          <p:nvPr/>
        </p:nvSpPr>
        <p:spPr>
          <a:xfrm>
            <a:off x="6095998" y="6323468"/>
            <a:ext cx="381983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1: </a:t>
            </a:r>
            <a:r>
              <a:rPr lang="it-IT" sz="1100">
                <a:solidFill>
                  <a:srgbClr val="757575"/>
                </a:solidFill>
                <a:ea typeface="+mn-lt"/>
                <a:cs typeface="+mn-lt"/>
                <a:hlinkClick r:id="rId2"/>
              </a:rPr>
              <a:t>https://github.com/ptresearch/IntelTXE-PoC</a:t>
            </a:r>
            <a:endParaRPr lang="en-US" sz="1100">
              <a:solidFill>
                <a:srgbClr val="757575"/>
              </a:solidFill>
              <a:latin typeface="Helvetica LT Std"/>
              <a:ea typeface="+mn-lt"/>
              <a:cs typeface="+mn-lt"/>
            </a:endParaRPr>
          </a:p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2: </a:t>
            </a:r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  <a:hlinkClick r:id="rId3"/>
              </a:rPr>
              <a:t>https://github.com/zanderdk/lib-micro/</a:t>
            </a:r>
            <a:endParaRPr lang="en-US" sz="1100">
              <a:solidFill>
                <a:srgbClr val="757575"/>
              </a:solidFill>
              <a:latin typeface="Helvetica LT Std"/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D37A1-D701-0A5C-9142-10971FCF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519" y="3429000"/>
            <a:ext cx="3968565" cy="279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024180"/>
              </p:ext>
            </p:extLst>
          </p:nvPr>
        </p:nvGraphicFramePr>
        <p:xfrm>
          <a:off x="838200" y="1692141"/>
          <a:ext cx="1051560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endParaRPr lang="en-US" sz="2100" b="1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99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083866"/>
              </p:ext>
            </p:extLst>
          </p:nvPr>
        </p:nvGraphicFramePr>
        <p:xfrm>
          <a:off x="838200" y="1692141"/>
          <a:ext cx="10515600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 dirty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62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781473"/>
              </p:ext>
            </p:extLst>
          </p:nvPr>
        </p:nvGraphicFramePr>
        <p:xfrm>
          <a:off x="838200" y="1692141"/>
          <a:ext cx="10515600" cy="1234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coreboot (32-bit) vs. microcode libs (64-bit)</a:t>
                      </a:r>
                      <a:endParaRPr lang="en-US" sz="2100" b="0" i="0" u="none" strike="noStrike" baseline="0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10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0690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11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275083"/>
              </p:ext>
            </p:extLst>
          </p:nvPr>
        </p:nvGraphicFramePr>
        <p:xfrm>
          <a:off x="838200" y="1692141"/>
          <a:ext cx="10515600" cy="1234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coreboot (32-bit) vs. microcode libs (64-bit)</a:t>
                      </a:r>
                      <a:endParaRPr lang="en-US" sz="2100" b="0" i="0" u="none" strike="noStrike" baseline="0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1" u="none" strike="noStrike" baseline="0" noProof="0" dirty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lib-micro</a:t>
                      </a:r>
                      <a:endParaRPr lang="en-US" sz="210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0690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3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19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2141"/>
          <a:ext cx="10515600" cy="1645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coreboot (32-bit) vs. microcode libs (64-bit)</a:t>
                      </a:r>
                      <a:endParaRPr lang="en-US" sz="2100" b="0" i="0" u="none" strike="noStrike" baseline="0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lib-micro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069060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Custom microcode in early boot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halts CPU</a:t>
                      </a:r>
                      <a:endParaRPr lang="en-US" sz="2100" b="0" i="0" u="none" strike="noStrike" noProof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210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098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8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01E5-F6A4-43BA-7F64-5D1C4CA6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01CC-D03B-65B7-50CE-917A5DC8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50000"/>
              </a:lnSpc>
            </a:pPr>
            <a:r>
              <a:rPr lang="en-US" b="1" dirty="0"/>
              <a:t>What:</a:t>
            </a:r>
            <a:r>
              <a:rPr lang="en-US" dirty="0"/>
              <a:t> Glitch Intel microcode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How:</a:t>
            </a:r>
            <a:r>
              <a:rPr lang="en-US" dirty="0"/>
              <a:t> Voltage glitching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Why:</a:t>
            </a:r>
            <a:r>
              <a:rPr lang="en-US" dirty="0"/>
              <a:t> Attack microcode update</a:t>
            </a:r>
          </a:p>
          <a:p>
            <a:pPr>
              <a:lnSpc>
                <a:spcPct val="150000"/>
              </a:lnSpc>
            </a:pPr>
            <a:r>
              <a:rPr lang="en-US" dirty="0"/>
              <a:t>Did it </a:t>
            </a:r>
            <a:r>
              <a:rPr lang="en-US" b="1" dirty="0"/>
              <a:t>work</a:t>
            </a:r>
            <a:r>
              <a:rPr lang="en-US" dirty="0"/>
              <a:t>? </a:t>
            </a:r>
            <a:r>
              <a:rPr lang="en-US" i="1" dirty="0"/>
              <a:t>Kinda no?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04C65-45CA-45EF-EF5D-A464C2D1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BA63B-0A0E-DC3D-5F74-55B4831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695576"/>
              </p:ext>
            </p:extLst>
          </p:nvPr>
        </p:nvGraphicFramePr>
        <p:xfrm>
          <a:off x="838200" y="1692141"/>
          <a:ext cx="10515600" cy="1645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coreboot (32-bit) vs. microcode libs (64-bit)</a:t>
                      </a:r>
                      <a:endParaRPr lang="en-US" sz="2100" b="0" i="0" u="none" strike="noStrike" baseline="0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lib-micro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069060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Custom microcode in early boot </a:t>
                      </a:r>
                      <a:r>
                        <a:rPr lang="en-US" sz="2100" b="1" u="none" strike="noStrike" noProof="0" dirty="0">
                          <a:solidFill>
                            <a:schemeClr val="tx1"/>
                          </a:solidFill>
                        </a:rPr>
                        <a:t>halts CPU</a:t>
                      </a:r>
                      <a:endParaRPr lang="en-US" sz="2100" b="0" i="0" u="none" strike="noStrike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Find </a:t>
                      </a:r>
                      <a:r>
                        <a:rPr lang="en-US" sz="2100" b="1" u="none" strike="noStrike" noProof="0" dirty="0">
                          <a:solidFill>
                            <a:schemeClr val="tx1"/>
                          </a:solidFill>
                        </a:rPr>
                        <a:t>stable</a:t>
                      </a: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 execution point</a:t>
                      </a:r>
                      <a:endParaRPr lang="en-US" sz="210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0983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3DDEF9-C802-F076-6BB3-517C5CB21DBE}"/>
              </a:ext>
            </a:extLst>
          </p:cNvPr>
          <p:cNvSpPr txBox="1"/>
          <p:nvPr/>
        </p:nvSpPr>
        <p:spPr>
          <a:xfrm>
            <a:off x="2963921" y="5856433"/>
            <a:ext cx="6264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Helvetica LT Std"/>
              </a:rPr>
              <a:t>Up Squared</a:t>
            </a:r>
            <a:r>
              <a:rPr lang="en-US" sz="2400" dirty="0">
                <a:latin typeface="Helvetica LT Std"/>
              </a:rPr>
              <a:t> + </a:t>
            </a:r>
            <a:r>
              <a:rPr lang="en-US" sz="2400" b="1" dirty="0">
                <a:latin typeface="Helvetica LT Std"/>
              </a:rPr>
              <a:t>coreboot</a:t>
            </a:r>
            <a:r>
              <a:rPr lang="en-US" sz="2400" dirty="0">
                <a:latin typeface="Helvetica LT Std"/>
              </a:rPr>
              <a:t> is the way to go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2B720A-1127-DAFD-B7A3-D73936405E3F}"/>
              </a:ext>
            </a:extLst>
          </p:cNvPr>
          <p:cNvSpPr/>
          <p:nvPr/>
        </p:nvSpPr>
        <p:spPr>
          <a:xfrm>
            <a:off x="3996801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Helvetica LT Std" panose="020B0504020202020204" pitchFamily="34" charset="0"/>
              </a:rPr>
              <a:t>bootblock</a:t>
            </a:r>
            <a:endParaRPr lang="en-US" sz="1400" dirty="0">
              <a:latin typeface="Helvetica LT Std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BE447-E557-0AD9-549A-F9BFEE7719E0}"/>
              </a:ext>
            </a:extLst>
          </p:cNvPr>
          <p:cNvSpPr/>
          <p:nvPr/>
        </p:nvSpPr>
        <p:spPr>
          <a:xfrm>
            <a:off x="5025816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romstage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072B94-4325-10B2-EA77-4B4CBDDC4132}"/>
              </a:ext>
            </a:extLst>
          </p:cNvPr>
          <p:cNvSpPr/>
          <p:nvPr/>
        </p:nvSpPr>
        <p:spPr>
          <a:xfrm>
            <a:off x="6054831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postCAR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6F698-3020-6F7B-0FBD-916165D52B4F}"/>
              </a:ext>
            </a:extLst>
          </p:cNvPr>
          <p:cNvSpPr/>
          <p:nvPr/>
        </p:nvSpPr>
        <p:spPr>
          <a:xfrm>
            <a:off x="7083846" y="4328520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ramstage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886BB-A492-F745-7EF9-CE5C1ABDB766}"/>
              </a:ext>
            </a:extLst>
          </p:cNvPr>
          <p:cNvSpPr/>
          <p:nvPr/>
        </p:nvSpPr>
        <p:spPr>
          <a:xfrm>
            <a:off x="8112861" y="4328520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payload</a:t>
            </a:r>
            <a:endParaRPr lang="en-US" sz="1400">
              <a:latin typeface="Helvetica LT Std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375773-F57B-8BC1-4D68-57CE663BCBB3}"/>
              </a:ext>
            </a:extLst>
          </p:cNvPr>
          <p:cNvGrpSpPr/>
          <p:nvPr/>
        </p:nvGrpSpPr>
        <p:grpSpPr>
          <a:xfrm>
            <a:off x="4652372" y="3723675"/>
            <a:ext cx="4405118" cy="530519"/>
            <a:chOff x="1690882" y="4329053"/>
            <a:chExt cx="4405118" cy="5305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EFF6A6-B090-C1C8-8EC9-46D500C9B709}"/>
                </a:ext>
              </a:extLst>
            </p:cNvPr>
            <p:cNvSpPr/>
            <p:nvPr/>
          </p:nvSpPr>
          <p:spPr>
            <a:xfrm>
              <a:off x="1690882" y="4329053"/>
              <a:ext cx="1876663" cy="23250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>
                  <a:latin typeface="Helvetica LT Std" panose="020B0504020202020204" pitchFamily="34" charset="0"/>
                </a:rPr>
                <a:t>Cache-As-Ram</a:t>
              </a:r>
              <a:endParaRPr lang="en-US" sz="1400">
                <a:latin typeface="Helvetica LT Std" panose="020B05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F75DB9-B51E-9A6C-0E75-460C6DF6BCEE}"/>
                </a:ext>
              </a:extLst>
            </p:cNvPr>
            <p:cNvSpPr/>
            <p:nvPr/>
          </p:nvSpPr>
          <p:spPr>
            <a:xfrm>
              <a:off x="2622916" y="4627064"/>
              <a:ext cx="3473084" cy="232508"/>
            </a:xfrm>
            <a:prstGeom prst="rect">
              <a:avLst/>
            </a:prstGeom>
            <a:solidFill>
              <a:srgbClr val="92C888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>
                  <a:latin typeface="Helvetica LT Std" panose="020B0504020202020204" pitchFamily="34" charset="0"/>
                </a:rPr>
                <a:t>DRAM</a:t>
              </a:r>
              <a:endParaRPr lang="en-US" sz="1400">
                <a:latin typeface="Helvetica LT Std" panose="020B05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E4AF09-3C7C-BE48-EB2B-F1222968A23A}"/>
              </a:ext>
            </a:extLst>
          </p:cNvPr>
          <p:cNvSpPr txBox="1"/>
          <p:nvPr/>
        </p:nvSpPr>
        <p:spPr>
          <a:xfrm>
            <a:off x="3088439" y="3735566"/>
            <a:ext cx="8360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Memory</a:t>
            </a:r>
          </a:p>
          <a:p>
            <a:pPr algn="ctr"/>
            <a:r>
              <a:rPr lang="it-IT" sz="1400">
                <a:latin typeface="Helvetica LT Std" panose="020B0504020202020204" pitchFamily="34" charset="0"/>
              </a:rPr>
              <a:t>location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F3C1E-20B5-E0F6-614E-9835ADD3B828}"/>
              </a:ext>
            </a:extLst>
          </p:cNvPr>
          <p:cNvSpPr txBox="1"/>
          <p:nvPr/>
        </p:nvSpPr>
        <p:spPr>
          <a:xfrm>
            <a:off x="3085073" y="4452317"/>
            <a:ext cx="8767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sz="1400" dirty="0">
                <a:latin typeface="Helvetica LT Std" panose="020B0504020202020204" pitchFamily="34" charset="0"/>
              </a:rPr>
              <a:t>coreboot</a:t>
            </a:r>
          </a:p>
          <a:p>
            <a:pPr algn="ctr"/>
            <a:r>
              <a:rPr lang="it-IT" sz="1400" dirty="0">
                <a:latin typeface="Helvetica LT Std" panose="020B0504020202020204" pitchFamily="34" charset="0"/>
              </a:rPr>
              <a:t>stage</a:t>
            </a:r>
            <a:endParaRPr lang="en-US" sz="1400" dirty="0">
              <a:latin typeface="Helvetica LT Std" panose="020B05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668DCE-E4BA-78F2-9EE8-574DDA58BBCC}"/>
              </a:ext>
            </a:extLst>
          </p:cNvPr>
          <p:cNvCxnSpPr>
            <a:cxnSpLocks/>
          </p:cNvCxnSpPr>
          <p:nvPr/>
        </p:nvCxnSpPr>
        <p:spPr>
          <a:xfrm>
            <a:off x="3187700" y="4292445"/>
            <a:ext cx="5869790" cy="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D0C322-F122-D308-B8C2-26E39C64BB1D}"/>
              </a:ext>
            </a:extLst>
          </p:cNvPr>
          <p:cNvCxnSpPr>
            <a:cxnSpLocks/>
          </p:cNvCxnSpPr>
          <p:nvPr/>
        </p:nvCxnSpPr>
        <p:spPr>
          <a:xfrm>
            <a:off x="3996801" y="5141426"/>
            <a:ext cx="3929063" cy="0"/>
          </a:xfrm>
          <a:prstGeom prst="straightConnector1">
            <a:avLst/>
          </a:prstGeom>
          <a:ln w="6350" cap="flat">
            <a:headEnd type="stealth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allout: Up Arrow 19">
            <a:extLst>
              <a:ext uri="{FF2B5EF4-FFF2-40B4-BE49-F238E27FC236}">
                <a16:creationId xmlns:a16="http://schemas.microsoft.com/office/drawing/2014/main" id="{0C3A54E3-EF3A-2C0D-E7C3-ADAF7D27A265}"/>
              </a:ext>
            </a:extLst>
          </p:cNvPr>
          <p:cNvSpPr/>
          <p:nvPr/>
        </p:nvSpPr>
        <p:spPr>
          <a:xfrm>
            <a:off x="7483474" y="5144706"/>
            <a:ext cx="892175" cy="407768"/>
          </a:xfrm>
          <a:prstGeom prst="upArrowCallout">
            <a:avLst>
              <a:gd name="adj1" fmla="val 10783"/>
              <a:gd name="adj2" fmla="val 19272"/>
              <a:gd name="adj3" fmla="val 26069"/>
              <a:gd name="adj4" fmla="val 554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  <a:latin typeface="Helvetica LT Std" panose="020B0504020202020204" pitchFamily="34" charset="0"/>
              </a:rPr>
              <a:t>target</a:t>
            </a:r>
            <a:endParaRPr lang="en-US" sz="1400">
              <a:solidFill>
                <a:schemeClr val="tx1"/>
              </a:solidFill>
              <a:latin typeface="Helvetica LT Std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7D07C5-DC25-EC07-ADF1-3FEC6C85885C}"/>
              </a:ext>
            </a:extLst>
          </p:cNvPr>
          <p:cNvSpPr txBox="1"/>
          <p:nvPr/>
        </p:nvSpPr>
        <p:spPr>
          <a:xfrm>
            <a:off x="5514373" y="5120120"/>
            <a:ext cx="121644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900" i="1" dirty="0">
                <a:latin typeface="Aptos" panose="020B0004020202020204" pitchFamily="34" charset="0"/>
              </a:rPr>
              <a:t>~</a:t>
            </a:r>
            <a:r>
              <a:rPr lang="it-IT" sz="900" i="1" dirty="0">
                <a:latin typeface="Helvetica LT Std" panose="020B0504020202020204" pitchFamily="34" charset="0"/>
              </a:rPr>
              <a:t>700 ms</a:t>
            </a:r>
            <a:endParaRPr lang="en-US" sz="900" i="1" dirty="0">
              <a:latin typeface="Helvetica LT St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4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515B9-8E73-A63B-CE6E-AAD0A20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643C-5F93-76A7-2C56-7D8EFECA5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Software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8B3BF-0BED-6C5F-8A36-846D896E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F43FC-6454-091F-7789-03369A09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45F04D-634E-C24B-82A8-E0E0AA41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402" y="493097"/>
            <a:ext cx="1361398" cy="1048832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13CABA-ED05-9812-88AF-3B3587321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2076217"/>
              </p:ext>
            </p:extLst>
          </p:nvPr>
        </p:nvGraphicFramePr>
        <p:xfrm>
          <a:off x="838200" y="1692141"/>
          <a:ext cx="10515600" cy="1645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474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25895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Issue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solidFill>
                            <a:schemeClr val="tx1"/>
                          </a:solidFill>
                        </a:rPr>
                        <a:t>Solution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756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>
                          <a:solidFill>
                            <a:schemeClr val="tx1"/>
                          </a:solidFill>
                        </a:rPr>
                        <a:t>BIOS boot time w/ red unlock &gt; </a:t>
                      </a:r>
                      <a:r>
                        <a:rPr lang="en-US" sz="2100" b="1" u="none" strike="noStrike" noProof="0">
                          <a:solidFill>
                            <a:schemeClr val="tx1"/>
                          </a:solidFill>
                        </a:rPr>
                        <a:t>2min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Target code in </a:t>
                      </a: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coreboot</a:t>
                      </a:r>
                      <a:endParaRPr lang="en-US" sz="2100" b="1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43005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sz="2100" b="0" u="none" strike="noStrike" baseline="0" noProof="0" dirty="0">
                          <a:solidFill>
                            <a:schemeClr val="tx1"/>
                          </a:solidFill>
                        </a:rPr>
                        <a:t>coreboot (32-bit) vs. microcode libs (64-bit)</a:t>
                      </a:r>
                      <a:endParaRPr lang="en-US" sz="2100" b="0" i="0" u="none" strike="noStrike" baseline="0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1" u="none" strike="noStrike" baseline="0" noProof="0">
                          <a:solidFill>
                            <a:schemeClr val="tx1"/>
                          </a:solidFill>
                        </a:rPr>
                        <a:t>Port </a:t>
                      </a:r>
                      <a:r>
                        <a:rPr lang="en-US" sz="2100" b="0" u="none" strike="noStrike" baseline="0" noProof="0">
                          <a:solidFill>
                            <a:schemeClr val="tx1"/>
                          </a:solidFill>
                        </a:rPr>
                        <a:t>lib-micro</a:t>
                      </a:r>
                      <a:endParaRPr lang="en-US" sz="210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0690604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Custom microcode in early boot </a:t>
                      </a:r>
                      <a:r>
                        <a:rPr lang="en-US" sz="2100" b="1" u="none" strike="noStrike" noProof="0" dirty="0">
                          <a:solidFill>
                            <a:schemeClr val="tx1"/>
                          </a:solidFill>
                        </a:rPr>
                        <a:t>halts CPU</a:t>
                      </a:r>
                      <a:endParaRPr lang="en-US" sz="2100" b="0" i="0" u="none" strike="noStrike" noProof="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Find </a:t>
                      </a:r>
                      <a:r>
                        <a:rPr lang="en-US" sz="2100" b="1" u="none" strike="noStrike" noProof="0" dirty="0">
                          <a:solidFill>
                            <a:schemeClr val="tx1"/>
                          </a:solidFill>
                        </a:rPr>
                        <a:t>stable</a:t>
                      </a:r>
                      <a:r>
                        <a:rPr lang="en-US" sz="2100" b="0" u="none" strike="noStrike" noProof="0" dirty="0">
                          <a:solidFill>
                            <a:schemeClr val="tx1"/>
                          </a:solidFill>
                        </a:rPr>
                        <a:t> execution point</a:t>
                      </a:r>
                      <a:endParaRPr lang="en-US" sz="2100" dirty="0">
                        <a:solidFill>
                          <a:schemeClr val="tx1"/>
                        </a:solidFill>
                        <a:latin typeface="Helvetica LT St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0983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3DDEF9-C802-F076-6BB3-517C5CB21DBE}"/>
              </a:ext>
            </a:extLst>
          </p:cNvPr>
          <p:cNvSpPr txBox="1"/>
          <p:nvPr/>
        </p:nvSpPr>
        <p:spPr>
          <a:xfrm>
            <a:off x="2963921" y="5856433"/>
            <a:ext cx="62641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Helvetica LT Std"/>
              </a:rPr>
              <a:t>Up Squared</a:t>
            </a:r>
            <a:r>
              <a:rPr lang="en-US" sz="2400" dirty="0">
                <a:latin typeface="Helvetica LT Std"/>
              </a:rPr>
              <a:t> + </a:t>
            </a:r>
            <a:r>
              <a:rPr lang="en-US" sz="2400" b="1" dirty="0">
                <a:latin typeface="Helvetica LT Std"/>
              </a:rPr>
              <a:t>coreboot</a:t>
            </a:r>
            <a:r>
              <a:rPr lang="en-US" sz="2400" dirty="0">
                <a:latin typeface="Helvetica LT Std"/>
              </a:rPr>
              <a:t> is the way to go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2B720A-1127-DAFD-B7A3-D73936405E3F}"/>
              </a:ext>
            </a:extLst>
          </p:cNvPr>
          <p:cNvSpPr/>
          <p:nvPr/>
        </p:nvSpPr>
        <p:spPr>
          <a:xfrm>
            <a:off x="3996801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Helvetica LT Std" panose="020B0504020202020204" pitchFamily="34" charset="0"/>
              </a:rPr>
              <a:t>bootblock</a:t>
            </a:r>
            <a:endParaRPr lang="en-US" sz="1400" dirty="0">
              <a:latin typeface="Helvetica LT Std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BE447-E557-0AD9-549A-F9BFEE7719E0}"/>
              </a:ext>
            </a:extLst>
          </p:cNvPr>
          <p:cNvSpPr/>
          <p:nvPr/>
        </p:nvSpPr>
        <p:spPr>
          <a:xfrm>
            <a:off x="5025816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romstage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072B94-4325-10B2-EA77-4B4CBDDC4132}"/>
              </a:ext>
            </a:extLst>
          </p:cNvPr>
          <p:cNvSpPr/>
          <p:nvPr/>
        </p:nvSpPr>
        <p:spPr>
          <a:xfrm>
            <a:off x="6054831" y="4328521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postCAR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D6F698-3020-6F7B-0FBD-916165D52B4F}"/>
              </a:ext>
            </a:extLst>
          </p:cNvPr>
          <p:cNvSpPr/>
          <p:nvPr/>
        </p:nvSpPr>
        <p:spPr>
          <a:xfrm>
            <a:off x="7083846" y="4328520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ramstage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5886BB-A492-F745-7EF9-CE5C1ABDB766}"/>
              </a:ext>
            </a:extLst>
          </p:cNvPr>
          <p:cNvSpPr/>
          <p:nvPr/>
        </p:nvSpPr>
        <p:spPr>
          <a:xfrm>
            <a:off x="8112861" y="4328520"/>
            <a:ext cx="944629" cy="770817"/>
          </a:xfrm>
          <a:prstGeom prst="rect">
            <a:avLst/>
          </a:prstGeom>
          <a:solidFill>
            <a:srgbClr val="7FC0EC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payload</a:t>
            </a:r>
            <a:endParaRPr lang="en-US" sz="1400">
              <a:latin typeface="Helvetica LT Std" panose="020B05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375773-F57B-8BC1-4D68-57CE663BCBB3}"/>
              </a:ext>
            </a:extLst>
          </p:cNvPr>
          <p:cNvGrpSpPr/>
          <p:nvPr/>
        </p:nvGrpSpPr>
        <p:grpSpPr>
          <a:xfrm>
            <a:off x="4652372" y="3723675"/>
            <a:ext cx="4405118" cy="530519"/>
            <a:chOff x="1690882" y="4329053"/>
            <a:chExt cx="4405118" cy="5305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EFF6A6-B090-C1C8-8EC9-46D500C9B709}"/>
                </a:ext>
              </a:extLst>
            </p:cNvPr>
            <p:cNvSpPr/>
            <p:nvPr/>
          </p:nvSpPr>
          <p:spPr>
            <a:xfrm>
              <a:off x="1690882" y="4329053"/>
              <a:ext cx="1876663" cy="232508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>
                  <a:latin typeface="Helvetica LT Std" panose="020B0504020202020204" pitchFamily="34" charset="0"/>
                </a:rPr>
                <a:t>Cache-As-Ram</a:t>
              </a:r>
              <a:endParaRPr lang="en-US" sz="1400">
                <a:latin typeface="Helvetica LT Std" panose="020B05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F75DB9-B51E-9A6C-0E75-460C6DF6BCEE}"/>
                </a:ext>
              </a:extLst>
            </p:cNvPr>
            <p:cNvSpPr/>
            <p:nvPr/>
          </p:nvSpPr>
          <p:spPr>
            <a:xfrm>
              <a:off x="2622916" y="4627064"/>
              <a:ext cx="3473084" cy="232508"/>
            </a:xfrm>
            <a:prstGeom prst="rect">
              <a:avLst/>
            </a:prstGeom>
            <a:solidFill>
              <a:srgbClr val="92C888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400">
                  <a:latin typeface="Helvetica LT Std" panose="020B0504020202020204" pitchFamily="34" charset="0"/>
                </a:rPr>
                <a:t>DRAM</a:t>
              </a:r>
              <a:endParaRPr lang="en-US" sz="1400">
                <a:latin typeface="Helvetica LT Std" panose="020B05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E4AF09-3C7C-BE48-EB2B-F1222968A23A}"/>
              </a:ext>
            </a:extLst>
          </p:cNvPr>
          <p:cNvSpPr txBox="1"/>
          <p:nvPr/>
        </p:nvSpPr>
        <p:spPr>
          <a:xfrm>
            <a:off x="3088439" y="3735566"/>
            <a:ext cx="8360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Memory</a:t>
            </a:r>
          </a:p>
          <a:p>
            <a:pPr algn="ctr"/>
            <a:r>
              <a:rPr lang="it-IT" sz="1400">
                <a:latin typeface="Helvetica LT Std" panose="020B0504020202020204" pitchFamily="34" charset="0"/>
              </a:rPr>
              <a:t>location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F3C1E-20B5-E0F6-614E-9835ADD3B828}"/>
              </a:ext>
            </a:extLst>
          </p:cNvPr>
          <p:cNvSpPr txBox="1"/>
          <p:nvPr/>
        </p:nvSpPr>
        <p:spPr>
          <a:xfrm>
            <a:off x="3085073" y="4452317"/>
            <a:ext cx="87677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it-IT" sz="1400" dirty="0">
                <a:latin typeface="Helvetica LT Std" panose="020B0504020202020204" pitchFamily="34" charset="0"/>
              </a:rPr>
              <a:t>coreboot</a:t>
            </a:r>
          </a:p>
          <a:p>
            <a:pPr algn="ctr"/>
            <a:r>
              <a:rPr lang="it-IT" sz="1400" dirty="0">
                <a:latin typeface="Helvetica LT Std" panose="020B0504020202020204" pitchFamily="34" charset="0"/>
              </a:rPr>
              <a:t>stage</a:t>
            </a:r>
            <a:endParaRPr lang="en-US" sz="1400" dirty="0">
              <a:latin typeface="Helvetica LT Std" panose="020B05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668DCE-E4BA-78F2-9EE8-574DDA58BBCC}"/>
              </a:ext>
            </a:extLst>
          </p:cNvPr>
          <p:cNvCxnSpPr>
            <a:cxnSpLocks/>
          </p:cNvCxnSpPr>
          <p:nvPr/>
        </p:nvCxnSpPr>
        <p:spPr>
          <a:xfrm>
            <a:off x="3187700" y="4292445"/>
            <a:ext cx="5869790" cy="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D0C322-F122-D308-B8C2-26E39C64BB1D}"/>
              </a:ext>
            </a:extLst>
          </p:cNvPr>
          <p:cNvCxnSpPr>
            <a:cxnSpLocks/>
          </p:cNvCxnSpPr>
          <p:nvPr/>
        </p:nvCxnSpPr>
        <p:spPr>
          <a:xfrm>
            <a:off x="3996801" y="5141426"/>
            <a:ext cx="3929063" cy="0"/>
          </a:xfrm>
          <a:prstGeom prst="straightConnector1">
            <a:avLst/>
          </a:prstGeom>
          <a:ln w="6350" cap="flat">
            <a:headEnd type="stealth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allout: Up Arrow 19">
            <a:extLst>
              <a:ext uri="{FF2B5EF4-FFF2-40B4-BE49-F238E27FC236}">
                <a16:creationId xmlns:a16="http://schemas.microsoft.com/office/drawing/2014/main" id="{0C3A54E3-EF3A-2C0D-E7C3-ADAF7D27A265}"/>
              </a:ext>
            </a:extLst>
          </p:cNvPr>
          <p:cNvSpPr/>
          <p:nvPr/>
        </p:nvSpPr>
        <p:spPr>
          <a:xfrm>
            <a:off x="7483474" y="5144706"/>
            <a:ext cx="892175" cy="407768"/>
          </a:xfrm>
          <a:prstGeom prst="upArrowCallout">
            <a:avLst>
              <a:gd name="adj1" fmla="val 10783"/>
              <a:gd name="adj2" fmla="val 19272"/>
              <a:gd name="adj3" fmla="val 26069"/>
              <a:gd name="adj4" fmla="val 554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tx1"/>
                </a:solidFill>
                <a:latin typeface="Helvetica LT Std" panose="020B0504020202020204" pitchFamily="34" charset="0"/>
              </a:rPr>
              <a:t>target</a:t>
            </a:r>
            <a:endParaRPr lang="en-US" sz="1400">
              <a:solidFill>
                <a:schemeClr val="tx1"/>
              </a:solidFill>
              <a:latin typeface="Helvetica LT Std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7D07C5-DC25-EC07-ADF1-3FEC6C85885C}"/>
              </a:ext>
            </a:extLst>
          </p:cNvPr>
          <p:cNvSpPr txBox="1"/>
          <p:nvPr/>
        </p:nvSpPr>
        <p:spPr>
          <a:xfrm>
            <a:off x="5514373" y="5120120"/>
            <a:ext cx="1216444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900" i="1" dirty="0">
                <a:latin typeface="Aptos" panose="020B0004020202020204" pitchFamily="34" charset="0"/>
              </a:rPr>
              <a:t>~</a:t>
            </a:r>
            <a:r>
              <a:rPr lang="it-IT" sz="900" i="1" dirty="0">
                <a:latin typeface="Helvetica LT Std" panose="020B0504020202020204" pitchFamily="34" charset="0"/>
              </a:rPr>
              <a:t>700 ms</a:t>
            </a:r>
            <a:endParaRPr lang="en-US" sz="900" i="1" dirty="0">
              <a:latin typeface="Helvetica LT Std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B8DDA9-DBF9-DE93-2872-D583B5E66599}"/>
              </a:ext>
            </a:extLst>
          </p:cNvPr>
          <p:cNvSpPr txBox="1"/>
          <p:nvPr/>
        </p:nvSpPr>
        <p:spPr>
          <a:xfrm>
            <a:off x="8938968" y="3359828"/>
            <a:ext cx="1605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u="none" strike="noStrike" noProof="0" dirty="0">
                <a:solidFill>
                  <a:schemeClr val="tx1"/>
                </a:solidFill>
              </a:rPr>
              <a:t>(manually 🤡)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70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3F6F-94EC-B47E-E5DC-BF107BAA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7574-B9AF-1D1F-DC4F-A607F8D7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NeueLT Std Med"/>
              </a:rPr>
              <a:t>Inject the glitch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1F27-484A-830D-C167-31886010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dirty="0">
                <a:latin typeface="Helvetica LT Std"/>
              </a:rPr>
              <a:t>Control the </a:t>
            </a:r>
            <a:r>
              <a:rPr lang="en-US" b="1" dirty="0">
                <a:latin typeface="Helvetica LT Std"/>
              </a:rPr>
              <a:t>PMIC:</a:t>
            </a:r>
          </a:p>
          <a:p>
            <a:pPr lvl="1"/>
            <a:r>
              <a:rPr lang="en-US" sz="2800" dirty="0">
                <a:latin typeface="Helvetica LT Std"/>
              </a:rPr>
              <a:t>Software</a:t>
            </a:r>
          </a:p>
          <a:p>
            <a:pPr lvl="1"/>
            <a:r>
              <a:rPr lang="en-US" sz="2800" dirty="0">
                <a:latin typeface="Helvetica LT Std"/>
              </a:rPr>
              <a:t>Hardware</a:t>
            </a:r>
          </a:p>
          <a:p>
            <a:endParaRPr lang="en-US" sz="3200" dirty="0">
              <a:latin typeface="Helvetica LT Std"/>
            </a:endParaRPr>
          </a:p>
          <a:p>
            <a:endParaRPr lang="en-US" sz="3200" dirty="0">
              <a:latin typeface="Helvetica LT Std"/>
            </a:endParaRPr>
          </a:p>
          <a:p>
            <a:endParaRPr lang="en-US" dirty="0">
              <a:latin typeface="Helvetica LT Std"/>
            </a:endParaRPr>
          </a:p>
          <a:p>
            <a:pPr marL="0" indent="0">
              <a:buNone/>
            </a:pPr>
            <a:r>
              <a:rPr lang="en-US" dirty="0">
                <a:latin typeface="Helvetica LT Std"/>
              </a:rPr>
              <a:t>Bonus: find </a:t>
            </a:r>
            <a:r>
              <a:rPr lang="en-US" b="1" dirty="0" err="1">
                <a:latin typeface="Helvetica LT Std"/>
              </a:rPr>
              <a:t>VCore</a:t>
            </a:r>
            <a:endParaRPr lang="en-US" b="1" dirty="0">
              <a:latin typeface="Helvetica LT Std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05CF3-D1EF-7E17-44C7-D0A9A9A1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775EE-BC26-4190-CDD1-8D71AF33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49311D-F0F2-D9CF-97A1-6F7C1C6C3A7A}"/>
              </a:ext>
            </a:extLst>
          </p:cNvPr>
          <p:cNvGrpSpPr/>
          <p:nvPr/>
        </p:nvGrpSpPr>
        <p:grpSpPr>
          <a:xfrm>
            <a:off x="6003132" y="1870075"/>
            <a:ext cx="5280708" cy="3955982"/>
            <a:chOff x="5543905" y="1825614"/>
            <a:chExt cx="5463270" cy="4090919"/>
          </a:xfrm>
        </p:grpSpPr>
        <p:pic>
          <p:nvPicPr>
            <p:cNvPr id="6" name="Picture 5" descr="A green circuit board with many small chips&#10;&#10;AI-generated content may be incorrect.">
              <a:extLst>
                <a:ext uri="{FF2B5EF4-FFF2-40B4-BE49-F238E27FC236}">
                  <a16:creationId xmlns:a16="http://schemas.microsoft.com/office/drawing/2014/main" id="{2174838E-961C-A7B6-C41D-DBAC051E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39983" y="1825614"/>
              <a:ext cx="5367192" cy="3725976"/>
            </a:xfrm>
            <a:prstGeom prst="rect">
              <a:avLst/>
            </a:prstGeom>
          </p:spPr>
        </p:pic>
        <p:sp>
          <p:nvSpPr>
            <p:cNvPr id="8" name="Footer Placeholder 3">
              <a:extLst>
                <a:ext uri="{FF2B5EF4-FFF2-40B4-BE49-F238E27FC236}">
                  <a16:creationId xmlns:a16="http://schemas.microsoft.com/office/drawing/2014/main" id="{6A6FA0B4-2407-ED37-4786-9EB17D3004B5}"/>
                </a:ext>
              </a:extLst>
            </p:cNvPr>
            <p:cNvSpPr txBox="1">
              <a:spLocks/>
            </p:cNvSpPr>
            <p:nvPr/>
          </p:nvSpPr>
          <p:spPr>
            <a:xfrm>
              <a:off x="5543905" y="5551409"/>
              <a:ext cx="2160104" cy="365124"/>
            </a:xfrm>
            <a:prstGeom prst="rect">
              <a:avLst/>
            </a:prstGeom>
          </p:spPr>
          <p:txBody>
            <a:bodyPr vert="horz" lIns="91440" tIns="45720" rIns="91440" bIns="4572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Helvetica LT Std" panose="020B0504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>
                  <a:latin typeface="Helvetica LT Std"/>
                </a:rPr>
                <a:t>Thanks to Carlo Maragno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25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3F6F-94EC-B47E-E5DC-BF107BAA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7574-B9AF-1D1F-DC4F-A607F8D7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NeueLT Std Med"/>
              </a:rPr>
              <a:t>Inject the glitch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1F27-484A-830D-C167-31886010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dirty="0">
                <a:latin typeface="Helvetica LT Std"/>
              </a:rPr>
              <a:t>Control the </a:t>
            </a:r>
            <a:r>
              <a:rPr lang="en-US" b="1" dirty="0">
                <a:latin typeface="Helvetica LT Std"/>
              </a:rPr>
              <a:t>PMIC:</a:t>
            </a:r>
          </a:p>
          <a:p>
            <a:pPr lvl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lang="en-US" sz="2800" strike="sngStrike" dirty="0">
                <a:latin typeface="Helvetica LT Std"/>
              </a:rPr>
              <a:t>Software</a:t>
            </a:r>
          </a:p>
          <a:p>
            <a:pPr lvl="1"/>
            <a:r>
              <a:rPr lang="en-US" sz="2800" b="1" dirty="0">
                <a:latin typeface="Helvetica LT Std"/>
              </a:rPr>
              <a:t>Hardware</a:t>
            </a:r>
          </a:p>
          <a:p>
            <a:endParaRPr lang="en-US" sz="3200" dirty="0">
              <a:latin typeface="Helvetica LT Std"/>
            </a:endParaRPr>
          </a:p>
          <a:p>
            <a:endParaRPr lang="en-US" sz="3200" dirty="0">
              <a:latin typeface="Helvetica LT Std"/>
            </a:endParaRPr>
          </a:p>
          <a:p>
            <a:endParaRPr lang="en-US" dirty="0">
              <a:latin typeface="Helvetica LT Std"/>
            </a:endParaRPr>
          </a:p>
          <a:p>
            <a:pPr marL="0" indent="0">
              <a:buNone/>
            </a:pPr>
            <a:r>
              <a:rPr lang="en-US" dirty="0">
                <a:latin typeface="Helvetica LT Std"/>
              </a:rPr>
              <a:t>Bonus: find </a:t>
            </a:r>
            <a:r>
              <a:rPr lang="en-US" b="1" dirty="0" err="1">
                <a:latin typeface="Helvetica LT Std"/>
              </a:rPr>
              <a:t>VCore</a:t>
            </a:r>
            <a:endParaRPr lang="en-US" b="1" dirty="0">
              <a:latin typeface="Helvetica LT Std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05CF3-D1EF-7E17-44C7-D0A9A9A1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775EE-BC26-4190-CDD1-8D71AF33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49311D-F0F2-D9CF-97A1-6F7C1C6C3A7A}"/>
              </a:ext>
            </a:extLst>
          </p:cNvPr>
          <p:cNvGrpSpPr/>
          <p:nvPr/>
        </p:nvGrpSpPr>
        <p:grpSpPr>
          <a:xfrm>
            <a:off x="6003132" y="1870075"/>
            <a:ext cx="5280708" cy="3955982"/>
            <a:chOff x="5543905" y="1825614"/>
            <a:chExt cx="5463270" cy="4090919"/>
          </a:xfrm>
        </p:grpSpPr>
        <p:pic>
          <p:nvPicPr>
            <p:cNvPr id="6" name="Picture 5" descr="A green circuit board with many small chips&#10;&#10;AI-generated content may be incorrect.">
              <a:extLst>
                <a:ext uri="{FF2B5EF4-FFF2-40B4-BE49-F238E27FC236}">
                  <a16:creationId xmlns:a16="http://schemas.microsoft.com/office/drawing/2014/main" id="{2174838E-961C-A7B6-C41D-DBAC051E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39983" y="1825614"/>
              <a:ext cx="5367192" cy="3725976"/>
            </a:xfrm>
            <a:prstGeom prst="rect">
              <a:avLst/>
            </a:prstGeom>
          </p:spPr>
        </p:pic>
        <p:sp>
          <p:nvSpPr>
            <p:cNvPr id="8" name="Footer Placeholder 3">
              <a:extLst>
                <a:ext uri="{FF2B5EF4-FFF2-40B4-BE49-F238E27FC236}">
                  <a16:creationId xmlns:a16="http://schemas.microsoft.com/office/drawing/2014/main" id="{6A6FA0B4-2407-ED37-4786-9EB17D3004B5}"/>
                </a:ext>
              </a:extLst>
            </p:cNvPr>
            <p:cNvSpPr txBox="1">
              <a:spLocks/>
            </p:cNvSpPr>
            <p:nvPr/>
          </p:nvSpPr>
          <p:spPr>
            <a:xfrm>
              <a:off x="5543905" y="5551409"/>
              <a:ext cx="2160104" cy="365124"/>
            </a:xfrm>
            <a:prstGeom prst="rect">
              <a:avLst/>
            </a:prstGeom>
          </p:spPr>
          <p:txBody>
            <a:bodyPr vert="horz" lIns="91440" tIns="45720" rIns="91440" bIns="4572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Helvetica LT Std" panose="020B0504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>
                  <a:latin typeface="Helvetica LT Std"/>
                </a:rPr>
                <a:t>Thanks to Carlo Maragno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85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34B8-B788-AF8D-9B9A-DDE6D9048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5865-A474-0D9A-268A-D3F14023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Interjection: Glitch characteristics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721A02-833B-CF08-BA6B-98096CF5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8161"/>
          <a:stretch/>
        </p:blipFill>
        <p:spPr>
          <a:xfrm>
            <a:off x="3800889" y="1630517"/>
            <a:ext cx="4590221" cy="9317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21712-9484-5274-094D-16FDA7C7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C4241-0E52-453C-DA08-B70C6B62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D05ED-BDED-6ABE-9A08-078885269882}"/>
              </a:ext>
            </a:extLst>
          </p:cNvPr>
          <p:cNvSpPr txBox="1"/>
          <p:nvPr/>
        </p:nvSpPr>
        <p:spPr>
          <a:xfrm>
            <a:off x="8169963" y="6376477"/>
            <a:ext cx="17856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1: Inspired by VoltPillager</a:t>
            </a:r>
          </a:p>
        </p:txBody>
      </p:sp>
    </p:spTree>
    <p:extLst>
      <p:ext uri="{BB962C8B-B14F-4D97-AF65-F5344CB8AC3E}">
        <p14:creationId xmlns:p14="http://schemas.microsoft.com/office/powerpoint/2010/main" val="14557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34B8-B788-AF8D-9B9A-DDE6D9048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5865-A474-0D9A-268A-D3F14023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Interjection: Glitch characteristics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721A02-833B-CF08-BA6B-98096CF5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889" y="1630517"/>
            <a:ext cx="4590221" cy="17973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21712-9484-5274-094D-16FDA7C7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C4241-0E52-453C-DA08-B70C6B62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D05ED-BDED-6ABE-9A08-078885269882}"/>
              </a:ext>
            </a:extLst>
          </p:cNvPr>
          <p:cNvSpPr txBox="1"/>
          <p:nvPr/>
        </p:nvSpPr>
        <p:spPr>
          <a:xfrm>
            <a:off x="8169963" y="6376477"/>
            <a:ext cx="17856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1: Inspired by VoltPillager</a:t>
            </a:r>
          </a:p>
        </p:txBody>
      </p:sp>
    </p:spTree>
    <p:extLst>
      <p:ext uri="{BB962C8B-B14F-4D97-AF65-F5344CB8AC3E}">
        <p14:creationId xmlns:p14="http://schemas.microsoft.com/office/powerpoint/2010/main" val="2918189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34B8-B788-AF8D-9B9A-DDE6D9048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5865-A474-0D9A-268A-D3F14023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Interjection: Glitch characteristics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721A02-833B-CF08-BA6B-98096CF5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889" y="1630517"/>
            <a:ext cx="4590221" cy="17973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21712-9484-5274-094D-16FDA7C7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C4241-0E52-453C-DA08-B70C6B62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92FB7E-BEB3-E919-2546-79C355C27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0946" y="4043122"/>
            <a:ext cx="7330108" cy="2096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16B87-2F7D-4332-6E86-7F5D72658D75}"/>
              </a:ext>
            </a:extLst>
          </p:cNvPr>
          <p:cNvSpPr txBox="1"/>
          <p:nvPr/>
        </p:nvSpPr>
        <p:spPr>
          <a:xfrm>
            <a:off x="4725136" y="366487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Helvetica LT Std"/>
              </a:rPr>
              <a:t>A </a:t>
            </a:r>
            <a:r>
              <a:rPr lang="en-US" sz="2000" b="1" dirty="0">
                <a:latin typeface="Helvetica LT Std"/>
              </a:rPr>
              <a:t>two-stage</a:t>
            </a:r>
            <a:r>
              <a:rPr lang="en-US" sz="2000" dirty="0">
                <a:latin typeface="Helvetica LT Std"/>
              </a:rPr>
              <a:t> glitch</a:t>
            </a:r>
            <a:r>
              <a:rPr lang="en-US" sz="2000" baseline="30000" dirty="0">
                <a:latin typeface="Helvetica LT Std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D05ED-BDED-6ABE-9A08-078885269882}"/>
              </a:ext>
            </a:extLst>
          </p:cNvPr>
          <p:cNvSpPr txBox="1"/>
          <p:nvPr/>
        </p:nvSpPr>
        <p:spPr>
          <a:xfrm>
            <a:off x="8169963" y="6376477"/>
            <a:ext cx="17856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1: Inspired by VoltPillager</a:t>
            </a:r>
          </a:p>
        </p:txBody>
      </p:sp>
    </p:spTree>
    <p:extLst>
      <p:ext uri="{BB962C8B-B14F-4D97-AF65-F5344CB8AC3E}">
        <p14:creationId xmlns:p14="http://schemas.microsoft.com/office/powerpoint/2010/main" val="356892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C920-9FA8-03D0-3415-A59D35A22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50C6-A086-0EDD-4551-50C556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Slow PMIC - Workaround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15C48-05D3-1D66-1E85-8847A422F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889" y="1503052"/>
            <a:ext cx="4590221" cy="17973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0A643-3928-F1C5-D675-3F0F062B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A8EC-581A-EAC3-99AA-AEDB8DCC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BCCAE5-582F-FC8B-3BE4-F89038586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0946" y="4043122"/>
            <a:ext cx="7330108" cy="2096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5BEF3-3AA4-9854-5011-36CF07125A9E}"/>
              </a:ext>
            </a:extLst>
          </p:cNvPr>
          <p:cNvSpPr txBox="1"/>
          <p:nvPr/>
        </p:nvSpPr>
        <p:spPr>
          <a:xfrm>
            <a:off x="4725136" y="36648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Helvetica LT Std"/>
              </a:rPr>
              <a:t>A </a:t>
            </a:r>
            <a:r>
              <a:rPr lang="en-US" b="1">
                <a:latin typeface="Helvetica LT Std"/>
              </a:rPr>
              <a:t>two-stage</a:t>
            </a:r>
            <a:r>
              <a:rPr lang="en-US">
                <a:latin typeface="Helvetica LT Std"/>
              </a:rPr>
              <a:t> glitch</a:t>
            </a:r>
            <a:r>
              <a:rPr lang="en-US" baseline="30000">
                <a:latin typeface="Helvetica LT Std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57FF6-89F9-F3EC-B502-2E62C2EACE01}"/>
              </a:ext>
            </a:extLst>
          </p:cNvPr>
          <p:cNvSpPr txBox="1"/>
          <p:nvPr/>
        </p:nvSpPr>
        <p:spPr>
          <a:xfrm>
            <a:off x="8169963" y="6376477"/>
            <a:ext cx="178562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1: </a:t>
            </a:r>
            <a:r>
              <a:rPr lang="it-IT" sz="1100" err="1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Inspired</a:t>
            </a:r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 by </a:t>
            </a:r>
            <a:r>
              <a:rPr lang="it-IT" sz="1100" err="1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VoltPillager</a:t>
            </a:r>
            <a:endParaRPr lang="it-IT" sz="1100">
              <a:solidFill>
                <a:srgbClr val="757575"/>
              </a:solidFill>
              <a:latin typeface="Helvetica LT Std"/>
              <a:ea typeface="+mn-lt"/>
              <a:cs typeface="+mn-lt"/>
            </a:endParaRPr>
          </a:p>
        </p:txBody>
      </p:sp>
      <p:pic>
        <p:nvPicPr>
          <p:cNvPr id="7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5C947B-3652-CC17-CEA5-6F5C69212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1788181"/>
            <a:ext cx="7003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BB5E-E994-98D1-5B9B-A7B8F1E1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Injecting the glitch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BFA6-CBD3-C3CB-448A-F4CE16E6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LT Std"/>
              </a:rPr>
              <a:t>Raspberry </a:t>
            </a:r>
            <a:r>
              <a:rPr lang="en-US" b="1" dirty="0">
                <a:latin typeface="Helvetica LT Std"/>
              </a:rPr>
              <a:t>Pi Pico</a:t>
            </a:r>
            <a:r>
              <a:rPr lang="en-US" dirty="0">
                <a:latin typeface="Helvetica LT Std"/>
              </a:rPr>
              <a:t> FTW</a:t>
            </a:r>
          </a:p>
          <a:p>
            <a:r>
              <a:rPr lang="en-US" dirty="0">
                <a:latin typeface="Helvetica LT Std"/>
              </a:rPr>
              <a:t>GPIO @ </a:t>
            </a:r>
            <a:r>
              <a:rPr lang="en-US" b="1" dirty="0">
                <a:latin typeface="Helvetica LT Std"/>
              </a:rPr>
              <a:t>3v3</a:t>
            </a:r>
            <a:r>
              <a:rPr lang="en-US" dirty="0">
                <a:latin typeface="Helvetica LT Std"/>
              </a:rPr>
              <a:t>	:(</a:t>
            </a:r>
            <a:endParaRPr lang="en-US" dirty="0"/>
          </a:p>
          <a:p>
            <a:r>
              <a:rPr lang="en-US" b="1" dirty="0">
                <a:latin typeface="Helvetica LT Std"/>
              </a:rPr>
              <a:t>Modify</a:t>
            </a:r>
            <a:r>
              <a:rPr lang="en-US" dirty="0">
                <a:latin typeface="Helvetica LT Std"/>
              </a:rPr>
              <a:t> Pi Pico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IOVDD @ 1v8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USB_VDD @ 3v3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Swap SPI flash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08BC3-B436-5581-348E-572766B8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EC420-B10E-C645-EFA7-41858B6D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een and yellow circuit board&#10;&#10;AI-generated content may be incorrect.">
            <a:extLst>
              <a:ext uri="{FF2B5EF4-FFF2-40B4-BE49-F238E27FC236}">
                <a16:creationId xmlns:a16="http://schemas.microsoft.com/office/drawing/2014/main" id="{0A3EDBB1-6EC3-C291-E5F5-27E81A05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978" y="587375"/>
            <a:ext cx="2935169" cy="56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2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2BF7-60AD-CC6F-8C68-7748FD96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Getting them to talk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CADB-CD44-D01C-B481-52D32EDFF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Helvetica LT Std"/>
              </a:rPr>
              <a:t>GPIO</a:t>
            </a:r>
            <a:r>
              <a:rPr lang="en-US" dirty="0">
                <a:latin typeface="Helvetica LT Std"/>
              </a:rPr>
              <a:t>? Not really</a:t>
            </a:r>
          </a:p>
          <a:p>
            <a:pPr marL="457200" lvl="1" indent="0">
              <a:buNone/>
            </a:pPr>
            <a:r>
              <a:rPr lang="en-US" dirty="0">
                <a:latin typeface="Helvetica LT Std"/>
              </a:rPr>
              <a:t>CPLD proxy</a:t>
            </a:r>
          </a:p>
          <a:p>
            <a:pPr marL="0" indent="0">
              <a:buNone/>
            </a:pPr>
            <a:endParaRPr lang="en-US" b="1" dirty="0">
              <a:latin typeface="Helvetica LT Std"/>
            </a:endParaRPr>
          </a:p>
          <a:p>
            <a:pPr marL="0" indent="0">
              <a:buNone/>
            </a:pPr>
            <a:r>
              <a:rPr lang="en-US" b="1" dirty="0">
                <a:latin typeface="Helvetica LT Std"/>
              </a:rPr>
              <a:t>UART</a:t>
            </a:r>
            <a:r>
              <a:rPr lang="en-US" dirty="0">
                <a:latin typeface="Helvetica LT Std"/>
              </a:rPr>
              <a:t> will do!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1A965-6CA1-F084-4DB1-0C0A97B7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CF4A6-3BDC-7F70-CBA8-6DAE193C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29</a:t>
            </a:fld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0E93F1-8395-8666-F74D-71ACE14B6882}"/>
              </a:ext>
            </a:extLst>
          </p:cNvPr>
          <p:cNvSpPr/>
          <p:nvPr/>
        </p:nvSpPr>
        <p:spPr>
          <a:xfrm>
            <a:off x="6512228" y="3020608"/>
            <a:ext cx="1368044" cy="1638834"/>
          </a:xfrm>
          <a:custGeom>
            <a:avLst/>
            <a:gdLst>
              <a:gd name="connsiteX0" fmla="*/ 83139 w 912530"/>
              <a:gd name="connsiteY0" fmla="*/ 74 h 1150730"/>
              <a:gd name="connsiteX1" fmla="*/ 62283 w 912530"/>
              <a:gd name="connsiteY1" fmla="*/ 20458 h 1150730"/>
              <a:gd name="connsiteX2" fmla="*/ 62283 w 912530"/>
              <a:gd name="connsiteY2" fmla="*/ 82230 h 1150730"/>
              <a:gd name="connsiteX3" fmla="*/ 20771 w 912530"/>
              <a:gd name="connsiteY3" fmla="*/ 82230 h 1150730"/>
              <a:gd name="connsiteX4" fmla="*/ 114 w 912530"/>
              <a:gd name="connsiteY4" fmla="*/ 102688 h 1150730"/>
              <a:gd name="connsiteX5" fmla="*/ 114 w 912530"/>
              <a:gd name="connsiteY5" fmla="*/ 267373 h 1150730"/>
              <a:gd name="connsiteX6" fmla="*/ 20771 w 912530"/>
              <a:gd name="connsiteY6" fmla="*/ 287931 h 1150730"/>
              <a:gd name="connsiteX7" fmla="*/ 62283 w 912530"/>
              <a:gd name="connsiteY7" fmla="*/ 287931 h 1150730"/>
              <a:gd name="connsiteX8" fmla="*/ 62283 w 912530"/>
              <a:gd name="connsiteY8" fmla="*/ 308389 h 1150730"/>
              <a:gd name="connsiteX9" fmla="*/ 20771 w 912530"/>
              <a:gd name="connsiteY9" fmla="*/ 308389 h 1150730"/>
              <a:gd name="connsiteX10" fmla="*/ 114 w 912530"/>
              <a:gd name="connsiteY10" fmla="*/ 328773 h 1150730"/>
              <a:gd name="connsiteX11" fmla="*/ 114 w 912530"/>
              <a:gd name="connsiteY11" fmla="*/ 390545 h 1150730"/>
              <a:gd name="connsiteX12" fmla="*/ 20771 w 912530"/>
              <a:gd name="connsiteY12" fmla="*/ 411003 h 1150730"/>
              <a:gd name="connsiteX13" fmla="*/ 62283 w 912530"/>
              <a:gd name="connsiteY13" fmla="*/ 411003 h 1150730"/>
              <a:gd name="connsiteX14" fmla="*/ 62283 w 912530"/>
              <a:gd name="connsiteY14" fmla="*/ 431462 h 1150730"/>
              <a:gd name="connsiteX15" fmla="*/ 20771 w 912530"/>
              <a:gd name="connsiteY15" fmla="*/ 431462 h 1150730"/>
              <a:gd name="connsiteX16" fmla="*/ 114 w 912530"/>
              <a:gd name="connsiteY16" fmla="*/ 451945 h 1150730"/>
              <a:gd name="connsiteX17" fmla="*/ 114 w 912530"/>
              <a:gd name="connsiteY17" fmla="*/ 514015 h 1150730"/>
              <a:gd name="connsiteX18" fmla="*/ 20771 w 912530"/>
              <a:gd name="connsiteY18" fmla="*/ 534473 h 1150730"/>
              <a:gd name="connsiteX19" fmla="*/ 62283 w 912530"/>
              <a:gd name="connsiteY19" fmla="*/ 534473 h 1150730"/>
              <a:gd name="connsiteX20" fmla="*/ 62283 w 912530"/>
              <a:gd name="connsiteY20" fmla="*/ 1130347 h 1150730"/>
              <a:gd name="connsiteX21" fmla="*/ 83139 w 912530"/>
              <a:gd name="connsiteY21" fmla="*/ 1150805 h 1150730"/>
              <a:gd name="connsiteX22" fmla="*/ 891987 w 912530"/>
              <a:gd name="connsiteY22" fmla="*/ 1150805 h 1150730"/>
              <a:gd name="connsiteX23" fmla="*/ 912644 w 912530"/>
              <a:gd name="connsiteY23" fmla="*/ 1130347 h 1150730"/>
              <a:gd name="connsiteX24" fmla="*/ 912644 w 912530"/>
              <a:gd name="connsiteY24" fmla="*/ 20458 h 1150730"/>
              <a:gd name="connsiteX25" fmla="*/ 891987 w 912530"/>
              <a:gd name="connsiteY25" fmla="*/ 74 h 1150730"/>
              <a:gd name="connsiteX26" fmla="*/ 103697 w 912530"/>
              <a:gd name="connsiteY26" fmla="*/ 41214 h 1150730"/>
              <a:gd name="connsiteX27" fmla="*/ 871032 w 912530"/>
              <a:gd name="connsiteY27" fmla="*/ 41214 h 1150730"/>
              <a:gd name="connsiteX28" fmla="*/ 871032 w 912530"/>
              <a:gd name="connsiteY28" fmla="*/ 1109888 h 1150730"/>
              <a:gd name="connsiteX29" fmla="*/ 103697 w 912530"/>
              <a:gd name="connsiteY29" fmla="*/ 1109888 h 1150730"/>
              <a:gd name="connsiteX30" fmla="*/ 103697 w 912530"/>
              <a:gd name="connsiteY30" fmla="*/ 534473 h 1150730"/>
              <a:gd name="connsiteX31" fmla="*/ 145308 w 912530"/>
              <a:gd name="connsiteY31" fmla="*/ 534473 h 1150730"/>
              <a:gd name="connsiteX32" fmla="*/ 165965 w 912530"/>
              <a:gd name="connsiteY32" fmla="*/ 514015 h 1150730"/>
              <a:gd name="connsiteX33" fmla="*/ 165965 w 912530"/>
              <a:gd name="connsiteY33" fmla="*/ 451945 h 1150730"/>
              <a:gd name="connsiteX34" fmla="*/ 145308 w 912530"/>
              <a:gd name="connsiteY34" fmla="*/ 431462 h 1150730"/>
              <a:gd name="connsiteX35" fmla="*/ 103697 w 912530"/>
              <a:gd name="connsiteY35" fmla="*/ 431462 h 1150730"/>
              <a:gd name="connsiteX36" fmla="*/ 103697 w 912530"/>
              <a:gd name="connsiteY36" fmla="*/ 411003 h 1150730"/>
              <a:gd name="connsiteX37" fmla="*/ 145308 w 912530"/>
              <a:gd name="connsiteY37" fmla="*/ 411003 h 1150730"/>
              <a:gd name="connsiteX38" fmla="*/ 165965 w 912530"/>
              <a:gd name="connsiteY38" fmla="*/ 390545 h 1150730"/>
              <a:gd name="connsiteX39" fmla="*/ 165965 w 912530"/>
              <a:gd name="connsiteY39" fmla="*/ 328773 h 1150730"/>
              <a:gd name="connsiteX40" fmla="*/ 145308 w 912530"/>
              <a:gd name="connsiteY40" fmla="*/ 308389 h 1150730"/>
              <a:gd name="connsiteX41" fmla="*/ 103697 w 912530"/>
              <a:gd name="connsiteY41" fmla="*/ 308389 h 1150730"/>
              <a:gd name="connsiteX42" fmla="*/ 103697 w 912530"/>
              <a:gd name="connsiteY42" fmla="*/ 287931 h 1150730"/>
              <a:gd name="connsiteX43" fmla="*/ 145308 w 912530"/>
              <a:gd name="connsiteY43" fmla="*/ 287931 h 1150730"/>
              <a:gd name="connsiteX44" fmla="*/ 165965 w 912530"/>
              <a:gd name="connsiteY44" fmla="*/ 267373 h 1150730"/>
              <a:gd name="connsiteX45" fmla="*/ 165965 w 912530"/>
              <a:gd name="connsiteY45" fmla="*/ 102688 h 1150730"/>
              <a:gd name="connsiteX46" fmla="*/ 145308 w 912530"/>
              <a:gd name="connsiteY46" fmla="*/ 82230 h 1150730"/>
              <a:gd name="connsiteX47" fmla="*/ 103697 w 912530"/>
              <a:gd name="connsiteY47" fmla="*/ 82230 h 1150730"/>
              <a:gd name="connsiteX48" fmla="*/ 311334 w 912530"/>
              <a:gd name="connsiteY48" fmla="*/ 82230 h 1150730"/>
              <a:gd name="connsiteX49" fmla="*/ 296784 w 912530"/>
              <a:gd name="connsiteY49" fmla="*/ 88238 h 1150730"/>
              <a:gd name="connsiteX50" fmla="*/ 290280 w 912530"/>
              <a:gd name="connsiteY50" fmla="*/ 102688 h 1150730"/>
              <a:gd name="connsiteX51" fmla="*/ 290280 w 912530"/>
              <a:gd name="connsiteY51" fmla="*/ 123445 h 1150730"/>
              <a:gd name="connsiteX52" fmla="*/ 269920 w 912530"/>
              <a:gd name="connsiteY52" fmla="*/ 123445 h 1150730"/>
              <a:gd name="connsiteX53" fmla="*/ 248966 w 912530"/>
              <a:gd name="connsiteY53" fmla="*/ 143903 h 1150730"/>
              <a:gd name="connsiteX54" fmla="*/ 248966 w 912530"/>
              <a:gd name="connsiteY54" fmla="*/ 164485 h 1150730"/>
              <a:gd name="connsiteX55" fmla="*/ 228408 w 912530"/>
              <a:gd name="connsiteY55" fmla="*/ 164485 h 1150730"/>
              <a:gd name="connsiteX56" fmla="*/ 213759 w 912530"/>
              <a:gd name="connsiteY56" fmla="*/ 170494 h 1150730"/>
              <a:gd name="connsiteX57" fmla="*/ 207379 w 912530"/>
              <a:gd name="connsiteY57" fmla="*/ 184944 h 1150730"/>
              <a:gd name="connsiteX58" fmla="*/ 213486 w 912530"/>
              <a:gd name="connsiteY58" fmla="*/ 199692 h 1150730"/>
              <a:gd name="connsiteX59" fmla="*/ 228408 w 912530"/>
              <a:gd name="connsiteY59" fmla="*/ 205700 h 1150730"/>
              <a:gd name="connsiteX60" fmla="*/ 248966 w 912530"/>
              <a:gd name="connsiteY60" fmla="*/ 205700 h 1150730"/>
              <a:gd name="connsiteX61" fmla="*/ 248966 w 912530"/>
              <a:gd name="connsiteY61" fmla="*/ 226158 h 1150730"/>
              <a:gd name="connsiteX62" fmla="*/ 228408 w 912530"/>
              <a:gd name="connsiteY62" fmla="*/ 226158 h 1150730"/>
              <a:gd name="connsiteX63" fmla="*/ 213759 w 912530"/>
              <a:gd name="connsiteY63" fmla="*/ 232167 h 1150730"/>
              <a:gd name="connsiteX64" fmla="*/ 207379 w 912530"/>
              <a:gd name="connsiteY64" fmla="*/ 246617 h 1150730"/>
              <a:gd name="connsiteX65" fmla="*/ 213486 w 912530"/>
              <a:gd name="connsiteY65" fmla="*/ 261166 h 1150730"/>
              <a:gd name="connsiteX66" fmla="*/ 228408 w 912530"/>
              <a:gd name="connsiteY66" fmla="*/ 267174 h 1150730"/>
              <a:gd name="connsiteX67" fmla="*/ 248966 w 912530"/>
              <a:gd name="connsiteY67" fmla="*/ 267174 h 1150730"/>
              <a:gd name="connsiteX68" fmla="*/ 248966 w 912530"/>
              <a:gd name="connsiteY68" fmla="*/ 287931 h 1150730"/>
              <a:gd name="connsiteX69" fmla="*/ 228408 w 912530"/>
              <a:gd name="connsiteY69" fmla="*/ 287931 h 1150730"/>
              <a:gd name="connsiteX70" fmla="*/ 213486 w 912530"/>
              <a:gd name="connsiteY70" fmla="*/ 293939 h 1150730"/>
              <a:gd name="connsiteX71" fmla="*/ 207379 w 912530"/>
              <a:gd name="connsiteY71" fmla="*/ 308389 h 1150730"/>
              <a:gd name="connsiteX72" fmla="*/ 213759 w 912530"/>
              <a:gd name="connsiteY72" fmla="*/ 322764 h 1150730"/>
              <a:gd name="connsiteX73" fmla="*/ 228408 w 912530"/>
              <a:gd name="connsiteY73" fmla="*/ 328773 h 1150730"/>
              <a:gd name="connsiteX74" fmla="*/ 248966 w 912530"/>
              <a:gd name="connsiteY74" fmla="*/ 328773 h 1150730"/>
              <a:gd name="connsiteX75" fmla="*/ 248966 w 912530"/>
              <a:gd name="connsiteY75" fmla="*/ 349529 h 1150730"/>
              <a:gd name="connsiteX76" fmla="*/ 269920 w 912530"/>
              <a:gd name="connsiteY76" fmla="*/ 369987 h 1150730"/>
              <a:gd name="connsiteX77" fmla="*/ 290280 w 912530"/>
              <a:gd name="connsiteY77" fmla="*/ 369987 h 1150730"/>
              <a:gd name="connsiteX78" fmla="*/ 290280 w 912530"/>
              <a:gd name="connsiteY78" fmla="*/ 390545 h 1150730"/>
              <a:gd name="connsiteX79" fmla="*/ 296784 w 912530"/>
              <a:gd name="connsiteY79" fmla="*/ 404995 h 1150730"/>
              <a:gd name="connsiteX80" fmla="*/ 311334 w 912530"/>
              <a:gd name="connsiteY80" fmla="*/ 411003 h 1150730"/>
              <a:gd name="connsiteX81" fmla="*/ 331991 w 912530"/>
              <a:gd name="connsiteY81" fmla="*/ 390545 h 1150730"/>
              <a:gd name="connsiteX82" fmla="*/ 331991 w 912530"/>
              <a:gd name="connsiteY82" fmla="*/ 369987 h 1150730"/>
              <a:gd name="connsiteX83" fmla="*/ 352548 w 912530"/>
              <a:gd name="connsiteY83" fmla="*/ 369987 h 1150730"/>
              <a:gd name="connsiteX84" fmla="*/ 352548 w 912530"/>
              <a:gd name="connsiteY84" fmla="*/ 390545 h 1150730"/>
              <a:gd name="connsiteX85" fmla="*/ 373205 w 912530"/>
              <a:gd name="connsiteY85" fmla="*/ 411003 h 1150730"/>
              <a:gd name="connsiteX86" fmla="*/ 388152 w 912530"/>
              <a:gd name="connsiteY86" fmla="*/ 404995 h 1150730"/>
              <a:gd name="connsiteX87" fmla="*/ 394160 w 912530"/>
              <a:gd name="connsiteY87" fmla="*/ 390545 h 1150730"/>
              <a:gd name="connsiteX88" fmla="*/ 394160 w 912530"/>
              <a:gd name="connsiteY88" fmla="*/ 369987 h 1150730"/>
              <a:gd name="connsiteX89" fmla="*/ 414817 w 912530"/>
              <a:gd name="connsiteY89" fmla="*/ 369987 h 1150730"/>
              <a:gd name="connsiteX90" fmla="*/ 414817 w 912530"/>
              <a:gd name="connsiteY90" fmla="*/ 390545 h 1150730"/>
              <a:gd name="connsiteX91" fmla="*/ 435573 w 912530"/>
              <a:gd name="connsiteY91" fmla="*/ 411003 h 1150730"/>
              <a:gd name="connsiteX92" fmla="*/ 450122 w 912530"/>
              <a:gd name="connsiteY92" fmla="*/ 404995 h 1150730"/>
              <a:gd name="connsiteX93" fmla="*/ 456230 w 912530"/>
              <a:gd name="connsiteY93" fmla="*/ 390545 h 1150730"/>
              <a:gd name="connsiteX94" fmla="*/ 456230 w 912530"/>
              <a:gd name="connsiteY94" fmla="*/ 369987 h 1150730"/>
              <a:gd name="connsiteX95" fmla="*/ 476887 w 912530"/>
              <a:gd name="connsiteY95" fmla="*/ 369987 h 1150730"/>
              <a:gd name="connsiteX96" fmla="*/ 497842 w 912530"/>
              <a:gd name="connsiteY96" fmla="*/ 349529 h 1150730"/>
              <a:gd name="connsiteX97" fmla="*/ 497842 w 912530"/>
              <a:gd name="connsiteY97" fmla="*/ 328773 h 1150730"/>
              <a:gd name="connsiteX98" fmla="*/ 518499 w 912530"/>
              <a:gd name="connsiteY98" fmla="*/ 328773 h 1150730"/>
              <a:gd name="connsiteX99" fmla="*/ 533148 w 912530"/>
              <a:gd name="connsiteY99" fmla="*/ 322764 h 1150730"/>
              <a:gd name="connsiteX100" fmla="*/ 539454 w 912530"/>
              <a:gd name="connsiteY100" fmla="*/ 308389 h 1150730"/>
              <a:gd name="connsiteX101" fmla="*/ 533421 w 912530"/>
              <a:gd name="connsiteY101" fmla="*/ 293666 h 1150730"/>
              <a:gd name="connsiteX102" fmla="*/ 518499 w 912530"/>
              <a:gd name="connsiteY102" fmla="*/ 287633 h 1150730"/>
              <a:gd name="connsiteX103" fmla="*/ 497842 w 912530"/>
              <a:gd name="connsiteY103" fmla="*/ 287633 h 1150730"/>
              <a:gd name="connsiteX104" fmla="*/ 497842 w 912530"/>
              <a:gd name="connsiteY104" fmla="*/ 267174 h 1150730"/>
              <a:gd name="connsiteX105" fmla="*/ 518499 w 912530"/>
              <a:gd name="connsiteY105" fmla="*/ 267174 h 1150730"/>
              <a:gd name="connsiteX106" fmla="*/ 533421 w 912530"/>
              <a:gd name="connsiteY106" fmla="*/ 261166 h 1150730"/>
              <a:gd name="connsiteX107" fmla="*/ 539454 w 912530"/>
              <a:gd name="connsiteY107" fmla="*/ 246617 h 1150730"/>
              <a:gd name="connsiteX108" fmla="*/ 533148 w 912530"/>
              <a:gd name="connsiteY108" fmla="*/ 232167 h 1150730"/>
              <a:gd name="connsiteX109" fmla="*/ 518499 w 912530"/>
              <a:gd name="connsiteY109" fmla="*/ 226158 h 1150730"/>
              <a:gd name="connsiteX110" fmla="*/ 497842 w 912530"/>
              <a:gd name="connsiteY110" fmla="*/ 226158 h 1150730"/>
              <a:gd name="connsiteX111" fmla="*/ 497842 w 912530"/>
              <a:gd name="connsiteY111" fmla="*/ 205700 h 1150730"/>
              <a:gd name="connsiteX112" fmla="*/ 518499 w 912530"/>
              <a:gd name="connsiteY112" fmla="*/ 205700 h 1150730"/>
              <a:gd name="connsiteX113" fmla="*/ 533421 w 912530"/>
              <a:gd name="connsiteY113" fmla="*/ 199692 h 1150730"/>
              <a:gd name="connsiteX114" fmla="*/ 539454 w 912530"/>
              <a:gd name="connsiteY114" fmla="*/ 184944 h 1150730"/>
              <a:gd name="connsiteX115" fmla="*/ 533148 w 912530"/>
              <a:gd name="connsiteY115" fmla="*/ 170494 h 1150730"/>
              <a:gd name="connsiteX116" fmla="*/ 518499 w 912530"/>
              <a:gd name="connsiteY116" fmla="*/ 164485 h 1150730"/>
              <a:gd name="connsiteX117" fmla="*/ 497842 w 912530"/>
              <a:gd name="connsiteY117" fmla="*/ 164485 h 1150730"/>
              <a:gd name="connsiteX118" fmla="*/ 497842 w 912530"/>
              <a:gd name="connsiteY118" fmla="*/ 143903 h 1150730"/>
              <a:gd name="connsiteX119" fmla="*/ 476887 w 912530"/>
              <a:gd name="connsiteY119" fmla="*/ 123445 h 1150730"/>
              <a:gd name="connsiteX120" fmla="*/ 456230 w 912530"/>
              <a:gd name="connsiteY120" fmla="*/ 123445 h 1150730"/>
              <a:gd name="connsiteX121" fmla="*/ 456230 w 912530"/>
              <a:gd name="connsiteY121" fmla="*/ 102688 h 1150730"/>
              <a:gd name="connsiteX122" fmla="*/ 450122 w 912530"/>
              <a:gd name="connsiteY122" fmla="*/ 88238 h 1150730"/>
              <a:gd name="connsiteX123" fmla="*/ 435573 w 912530"/>
              <a:gd name="connsiteY123" fmla="*/ 82230 h 1150730"/>
              <a:gd name="connsiteX124" fmla="*/ 414817 w 912530"/>
              <a:gd name="connsiteY124" fmla="*/ 102688 h 1150730"/>
              <a:gd name="connsiteX125" fmla="*/ 414817 w 912530"/>
              <a:gd name="connsiteY125" fmla="*/ 123445 h 1150730"/>
              <a:gd name="connsiteX126" fmla="*/ 394160 w 912530"/>
              <a:gd name="connsiteY126" fmla="*/ 123445 h 1150730"/>
              <a:gd name="connsiteX127" fmla="*/ 394160 w 912530"/>
              <a:gd name="connsiteY127" fmla="*/ 102688 h 1150730"/>
              <a:gd name="connsiteX128" fmla="*/ 388152 w 912530"/>
              <a:gd name="connsiteY128" fmla="*/ 88238 h 1150730"/>
              <a:gd name="connsiteX129" fmla="*/ 373205 w 912530"/>
              <a:gd name="connsiteY129" fmla="*/ 82230 h 1150730"/>
              <a:gd name="connsiteX130" fmla="*/ 352548 w 912530"/>
              <a:gd name="connsiteY130" fmla="*/ 102688 h 1150730"/>
              <a:gd name="connsiteX131" fmla="*/ 352548 w 912530"/>
              <a:gd name="connsiteY131" fmla="*/ 123445 h 1150730"/>
              <a:gd name="connsiteX132" fmla="*/ 331991 w 912530"/>
              <a:gd name="connsiteY132" fmla="*/ 123445 h 1150730"/>
              <a:gd name="connsiteX133" fmla="*/ 331991 w 912530"/>
              <a:gd name="connsiteY133" fmla="*/ 102688 h 1150730"/>
              <a:gd name="connsiteX134" fmla="*/ 311334 w 912530"/>
              <a:gd name="connsiteY134" fmla="*/ 82230 h 1150730"/>
              <a:gd name="connsiteX135" fmla="*/ 642739 w 912530"/>
              <a:gd name="connsiteY135" fmla="*/ 82230 h 1150730"/>
              <a:gd name="connsiteX136" fmla="*/ 622181 w 912530"/>
              <a:gd name="connsiteY136" fmla="*/ 102688 h 1150730"/>
              <a:gd name="connsiteX137" fmla="*/ 622181 w 912530"/>
              <a:gd name="connsiteY137" fmla="*/ 678004 h 1150730"/>
              <a:gd name="connsiteX138" fmla="*/ 628289 w 912530"/>
              <a:gd name="connsiteY138" fmla="*/ 692553 h 1150730"/>
              <a:gd name="connsiteX139" fmla="*/ 642739 w 912530"/>
              <a:gd name="connsiteY139" fmla="*/ 698860 h 1150730"/>
              <a:gd name="connsiteX140" fmla="*/ 657660 w 912530"/>
              <a:gd name="connsiteY140" fmla="*/ 692851 h 1150730"/>
              <a:gd name="connsiteX141" fmla="*/ 663693 w 912530"/>
              <a:gd name="connsiteY141" fmla="*/ 678004 h 1150730"/>
              <a:gd name="connsiteX142" fmla="*/ 663693 w 912530"/>
              <a:gd name="connsiteY142" fmla="*/ 102688 h 1150730"/>
              <a:gd name="connsiteX143" fmla="*/ 657660 w 912530"/>
              <a:gd name="connsiteY143" fmla="*/ 88238 h 1150730"/>
              <a:gd name="connsiteX144" fmla="*/ 642739 w 912530"/>
              <a:gd name="connsiteY144" fmla="*/ 82230 h 1150730"/>
              <a:gd name="connsiteX145" fmla="*/ 726037 w 912530"/>
              <a:gd name="connsiteY145" fmla="*/ 82230 h 1150730"/>
              <a:gd name="connsiteX146" fmla="*/ 705007 w 912530"/>
              <a:gd name="connsiteY146" fmla="*/ 102688 h 1150730"/>
              <a:gd name="connsiteX147" fmla="*/ 705007 w 912530"/>
              <a:gd name="connsiteY147" fmla="*/ 678004 h 1150730"/>
              <a:gd name="connsiteX148" fmla="*/ 711214 w 912530"/>
              <a:gd name="connsiteY148" fmla="*/ 692553 h 1150730"/>
              <a:gd name="connsiteX149" fmla="*/ 726037 w 912530"/>
              <a:gd name="connsiteY149" fmla="*/ 698860 h 1150730"/>
              <a:gd name="connsiteX150" fmla="*/ 740685 w 912530"/>
              <a:gd name="connsiteY150" fmla="*/ 692553 h 1150730"/>
              <a:gd name="connsiteX151" fmla="*/ 746694 w 912530"/>
              <a:gd name="connsiteY151" fmla="*/ 678004 h 1150730"/>
              <a:gd name="connsiteX152" fmla="*/ 746694 w 912530"/>
              <a:gd name="connsiteY152" fmla="*/ 102688 h 1150730"/>
              <a:gd name="connsiteX153" fmla="*/ 726037 w 912530"/>
              <a:gd name="connsiteY153" fmla="*/ 82230 h 1150730"/>
              <a:gd name="connsiteX154" fmla="*/ 41726 w 912530"/>
              <a:gd name="connsiteY154" fmla="*/ 123445 h 1150730"/>
              <a:gd name="connsiteX155" fmla="*/ 124354 w 912530"/>
              <a:gd name="connsiteY155" fmla="*/ 123445 h 1150730"/>
              <a:gd name="connsiteX156" fmla="*/ 124354 w 912530"/>
              <a:gd name="connsiteY156" fmla="*/ 246617 h 1150730"/>
              <a:gd name="connsiteX157" fmla="*/ 84107 w 912530"/>
              <a:gd name="connsiteY157" fmla="*/ 246617 h 1150730"/>
              <a:gd name="connsiteX158" fmla="*/ 83139 w 912530"/>
              <a:gd name="connsiteY158" fmla="*/ 246617 h 1150730"/>
              <a:gd name="connsiteX159" fmla="*/ 82742 w 912530"/>
              <a:gd name="connsiteY159" fmla="*/ 246617 h 1150730"/>
              <a:gd name="connsiteX160" fmla="*/ 41726 w 912530"/>
              <a:gd name="connsiteY160" fmla="*/ 246617 h 1150730"/>
              <a:gd name="connsiteX161" fmla="*/ 290280 w 912530"/>
              <a:gd name="connsiteY161" fmla="*/ 164485 h 1150730"/>
              <a:gd name="connsiteX162" fmla="*/ 456230 w 912530"/>
              <a:gd name="connsiteY162" fmla="*/ 164485 h 1150730"/>
              <a:gd name="connsiteX163" fmla="*/ 456230 w 912530"/>
              <a:gd name="connsiteY163" fmla="*/ 328773 h 1150730"/>
              <a:gd name="connsiteX164" fmla="*/ 290280 w 912530"/>
              <a:gd name="connsiteY164" fmla="*/ 328773 h 1150730"/>
              <a:gd name="connsiteX165" fmla="*/ 41726 w 912530"/>
              <a:gd name="connsiteY165" fmla="*/ 349529 h 1150730"/>
              <a:gd name="connsiteX166" fmla="*/ 124354 w 912530"/>
              <a:gd name="connsiteY166" fmla="*/ 349529 h 1150730"/>
              <a:gd name="connsiteX167" fmla="*/ 124354 w 912530"/>
              <a:gd name="connsiteY167" fmla="*/ 369789 h 1150730"/>
              <a:gd name="connsiteX168" fmla="*/ 41726 w 912530"/>
              <a:gd name="connsiteY168" fmla="*/ 369789 h 1150730"/>
              <a:gd name="connsiteX169" fmla="*/ 809062 w 912530"/>
              <a:gd name="connsiteY169" fmla="*/ 411003 h 1150730"/>
              <a:gd name="connsiteX170" fmla="*/ 794214 w 912530"/>
              <a:gd name="connsiteY170" fmla="*/ 417012 h 1150730"/>
              <a:gd name="connsiteX171" fmla="*/ 788007 w 912530"/>
              <a:gd name="connsiteY171" fmla="*/ 431759 h 1150730"/>
              <a:gd name="connsiteX172" fmla="*/ 788007 w 912530"/>
              <a:gd name="connsiteY172" fmla="*/ 678004 h 1150730"/>
              <a:gd name="connsiteX173" fmla="*/ 794214 w 912530"/>
              <a:gd name="connsiteY173" fmla="*/ 692851 h 1150730"/>
              <a:gd name="connsiteX174" fmla="*/ 809062 w 912530"/>
              <a:gd name="connsiteY174" fmla="*/ 698860 h 1150730"/>
              <a:gd name="connsiteX175" fmla="*/ 823611 w 912530"/>
              <a:gd name="connsiteY175" fmla="*/ 692553 h 1150730"/>
              <a:gd name="connsiteX176" fmla="*/ 829719 w 912530"/>
              <a:gd name="connsiteY176" fmla="*/ 678004 h 1150730"/>
              <a:gd name="connsiteX177" fmla="*/ 829719 w 912530"/>
              <a:gd name="connsiteY177" fmla="*/ 431759 h 1150730"/>
              <a:gd name="connsiteX178" fmla="*/ 823611 w 912530"/>
              <a:gd name="connsiteY178" fmla="*/ 417012 h 1150730"/>
              <a:gd name="connsiteX179" fmla="*/ 809062 w 912530"/>
              <a:gd name="connsiteY179" fmla="*/ 411003 h 1150730"/>
              <a:gd name="connsiteX180" fmla="*/ 269920 w 912530"/>
              <a:gd name="connsiteY180" fmla="*/ 452218 h 1150730"/>
              <a:gd name="connsiteX181" fmla="*/ 255098 w 912530"/>
              <a:gd name="connsiteY181" fmla="*/ 458251 h 1150730"/>
              <a:gd name="connsiteX182" fmla="*/ 248966 w 912530"/>
              <a:gd name="connsiteY182" fmla="*/ 472701 h 1150730"/>
              <a:gd name="connsiteX183" fmla="*/ 248966 w 912530"/>
              <a:gd name="connsiteY183" fmla="*/ 678004 h 1150730"/>
              <a:gd name="connsiteX184" fmla="*/ 255098 w 912530"/>
              <a:gd name="connsiteY184" fmla="*/ 692851 h 1150730"/>
              <a:gd name="connsiteX185" fmla="*/ 269920 w 912530"/>
              <a:gd name="connsiteY185" fmla="*/ 698860 h 1150730"/>
              <a:gd name="connsiteX186" fmla="*/ 477185 w 912530"/>
              <a:gd name="connsiteY186" fmla="*/ 698860 h 1150730"/>
              <a:gd name="connsiteX187" fmla="*/ 476887 w 912530"/>
              <a:gd name="connsiteY187" fmla="*/ 698860 h 1150730"/>
              <a:gd name="connsiteX188" fmla="*/ 491834 w 912530"/>
              <a:gd name="connsiteY188" fmla="*/ 692851 h 1150730"/>
              <a:gd name="connsiteX189" fmla="*/ 497842 w 912530"/>
              <a:gd name="connsiteY189" fmla="*/ 678004 h 1150730"/>
              <a:gd name="connsiteX190" fmla="*/ 497842 w 912530"/>
              <a:gd name="connsiteY190" fmla="*/ 472701 h 1150730"/>
              <a:gd name="connsiteX191" fmla="*/ 491834 w 912530"/>
              <a:gd name="connsiteY191" fmla="*/ 458251 h 1150730"/>
              <a:gd name="connsiteX192" fmla="*/ 476887 w 912530"/>
              <a:gd name="connsiteY192" fmla="*/ 452218 h 1150730"/>
              <a:gd name="connsiteX193" fmla="*/ 41726 w 912530"/>
              <a:gd name="connsiteY193" fmla="*/ 472701 h 1150730"/>
              <a:gd name="connsiteX194" fmla="*/ 82742 w 912530"/>
              <a:gd name="connsiteY194" fmla="*/ 472701 h 1150730"/>
              <a:gd name="connsiteX195" fmla="*/ 83139 w 912530"/>
              <a:gd name="connsiteY195" fmla="*/ 472701 h 1150730"/>
              <a:gd name="connsiteX196" fmla="*/ 84107 w 912530"/>
              <a:gd name="connsiteY196" fmla="*/ 472701 h 1150730"/>
              <a:gd name="connsiteX197" fmla="*/ 124652 w 912530"/>
              <a:gd name="connsiteY197" fmla="*/ 472701 h 1150730"/>
              <a:gd name="connsiteX198" fmla="*/ 124354 w 912530"/>
              <a:gd name="connsiteY198" fmla="*/ 493259 h 1150730"/>
              <a:gd name="connsiteX199" fmla="*/ 41726 w 912530"/>
              <a:gd name="connsiteY199" fmla="*/ 493259 h 1150730"/>
              <a:gd name="connsiteX200" fmla="*/ 290280 w 912530"/>
              <a:gd name="connsiteY200" fmla="*/ 493259 h 1150730"/>
              <a:gd name="connsiteX201" fmla="*/ 456230 w 912530"/>
              <a:gd name="connsiteY201" fmla="*/ 493259 h 1150730"/>
              <a:gd name="connsiteX202" fmla="*/ 456230 w 912530"/>
              <a:gd name="connsiteY202" fmla="*/ 657546 h 1150730"/>
              <a:gd name="connsiteX203" fmla="*/ 290280 w 912530"/>
              <a:gd name="connsiteY203" fmla="*/ 657546 h 1150730"/>
              <a:gd name="connsiteX204" fmla="*/ 186995 w 912530"/>
              <a:gd name="connsiteY204" fmla="*/ 781016 h 1150730"/>
              <a:gd name="connsiteX205" fmla="*/ 172172 w 912530"/>
              <a:gd name="connsiteY205" fmla="*/ 786826 h 1150730"/>
              <a:gd name="connsiteX206" fmla="*/ 165965 w 912530"/>
              <a:gd name="connsiteY206" fmla="*/ 801275 h 1150730"/>
              <a:gd name="connsiteX207" fmla="*/ 172172 w 912530"/>
              <a:gd name="connsiteY207" fmla="*/ 816023 h 1150730"/>
              <a:gd name="connsiteX208" fmla="*/ 186995 w 912530"/>
              <a:gd name="connsiteY208" fmla="*/ 822032 h 1150730"/>
              <a:gd name="connsiteX209" fmla="*/ 435573 w 912530"/>
              <a:gd name="connsiteY209" fmla="*/ 822032 h 1150730"/>
              <a:gd name="connsiteX210" fmla="*/ 450122 w 912530"/>
              <a:gd name="connsiteY210" fmla="*/ 816023 h 1150730"/>
              <a:gd name="connsiteX211" fmla="*/ 456230 w 912530"/>
              <a:gd name="connsiteY211" fmla="*/ 801275 h 1150730"/>
              <a:gd name="connsiteX212" fmla="*/ 450122 w 912530"/>
              <a:gd name="connsiteY212" fmla="*/ 786826 h 1150730"/>
              <a:gd name="connsiteX213" fmla="*/ 435573 w 912530"/>
              <a:gd name="connsiteY213" fmla="*/ 781016 h 1150730"/>
              <a:gd name="connsiteX214" fmla="*/ 726037 w 912530"/>
              <a:gd name="connsiteY214" fmla="*/ 781016 h 1150730"/>
              <a:gd name="connsiteX215" fmla="*/ 725764 w 912530"/>
              <a:gd name="connsiteY215" fmla="*/ 781016 h 1150730"/>
              <a:gd name="connsiteX216" fmla="*/ 705007 w 912530"/>
              <a:gd name="connsiteY216" fmla="*/ 801275 h 1150730"/>
              <a:gd name="connsiteX217" fmla="*/ 705007 w 912530"/>
              <a:gd name="connsiteY217" fmla="*/ 1048091 h 1150730"/>
              <a:gd name="connsiteX218" fmla="*/ 725764 w 912530"/>
              <a:gd name="connsiteY218" fmla="*/ 1068574 h 1150730"/>
              <a:gd name="connsiteX219" fmla="*/ 809062 w 912530"/>
              <a:gd name="connsiteY219" fmla="*/ 1068574 h 1150730"/>
              <a:gd name="connsiteX220" fmla="*/ 829719 w 912530"/>
              <a:gd name="connsiteY220" fmla="*/ 1048091 h 1150730"/>
              <a:gd name="connsiteX221" fmla="*/ 829719 w 912530"/>
              <a:gd name="connsiteY221" fmla="*/ 801275 h 1150730"/>
              <a:gd name="connsiteX222" fmla="*/ 809062 w 912530"/>
              <a:gd name="connsiteY222" fmla="*/ 781016 h 1150730"/>
              <a:gd name="connsiteX223" fmla="*/ 746694 w 912530"/>
              <a:gd name="connsiteY223" fmla="*/ 822032 h 1150730"/>
              <a:gd name="connsiteX224" fmla="*/ 788007 w 912530"/>
              <a:gd name="connsiteY224" fmla="*/ 822032 h 1150730"/>
              <a:gd name="connsiteX225" fmla="*/ 788007 w 912530"/>
              <a:gd name="connsiteY225" fmla="*/ 1027335 h 1150730"/>
              <a:gd name="connsiteX226" fmla="*/ 746694 w 912530"/>
              <a:gd name="connsiteY226" fmla="*/ 1027335 h 1150730"/>
              <a:gd name="connsiteX227" fmla="*/ 518499 w 912530"/>
              <a:gd name="connsiteY227" fmla="*/ 842490 h 1150730"/>
              <a:gd name="connsiteX228" fmla="*/ 497842 w 912530"/>
              <a:gd name="connsiteY228" fmla="*/ 862948 h 1150730"/>
              <a:gd name="connsiteX229" fmla="*/ 497842 w 912530"/>
              <a:gd name="connsiteY229" fmla="*/ 986319 h 1150730"/>
              <a:gd name="connsiteX230" fmla="*/ 503950 w 912530"/>
              <a:gd name="connsiteY230" fmla="*/ 1000868 h 1150730"/>
              <a:gd name="connsiteX231" fmla="*/ 518499 w 912530"/>
              <a:gd name="connsiteY231" fmla="*/ 1006877 h 1150730"/>
              <a:gd name="connsiteX232" fmla="*/ 642739 w 912530"/>
              <a:gd name="connsiteY232" fmla="*/ 1006877 h 1150730"/>
              <a:gd name="connsiteX233" fmla="*/ 657660 w 912530"/>
              <a:gd name="connsiteY233" fmla="*/ 1000868 h 1150730"/>
              <a:gd name="connsiteX234" fmla="*/ 663693 w 912530"/>
              <a:gd name="connsiteY234" fmla="*/ 986319 h 1150730"/>
              <a:gd name="connsiteX235" fmla="*/ 663693 w 912530"/>
              <a:gd name="connsiteY235" fmla="*/ 862948 h 1150730"/>
              <a:gd name="connsiteX236" fmla="*/ 657660 w 912530"/>
              <a:gd name="connsiteY236" fmla="*/ 848498 h 1150730"/>
              <a:gd name="connsiteX237" fmla="*/ 642739 w 912530"/>
              <a:gd name="connsiteY237" fmla="*/ 842490 h 1150730"/>
              <a:gd name="connsiteX238" fmla="*/ 186995 w 912530"/>
              <a:gd name="connsiteY238" fmla="*/ 863246 h 1150730"/>
              <a:gd name="connsiteX239" fmla="*/ 172172 w 912530"/>
              <a:gd name="connsiteY239" fmla="*/ 868982 h 1150730"/>
              <a:gd name="connsiteX240" fmla="*/ 165965 w 912530"/>
              <a:gd name="connsiteY240" fmla="*/ 883705 h 1150730"/>
              <a:gd name="connsiteX241" fmla="*/ 172172 w 912530"/>
              <a:gd name="connsiteY241" fmla="*/ 898254 h 1150730"/>
              <a:gd name="connsiteX242" fmla="*/ 186995 w 912530"/>
              <a:gd name="connsiteY242" fmla="*/ 904262 h 1150730"/>
              <a:gd name="connsiteX243" fmla="*/ 435573 w 912530"/>
              <a:gd name="connsiteY243" fmla="*/ 904262 h 1150730"/>
              <a:gd name="connsiteX244" fmla="*/ 450122 w 912530"/>
              <a:gd name="connsiteY244" fmla="*/ 898254 h 1150730"/>
              <a:gd name="connsiteX245" fmla="*/ 456230 w 912530"/>
              <a:gd name="connsiteY245" fmla="*/ 883705 h 1150730"/>
              <a:gd name="connsiteX246" fmla="*/ 450122 w 912530"/>
              <a:gd name="connsiteY246" fmla="*/ 868982 h 1150730"/>
              <a:gd name="connsiteX247" fmla="*/ 435573 w 912530"/>
              <a:gd name="connsiteY247" fmla="*/ 863246 h 1150730"/>
              <a:gd name="connsiteX248" fmla="*/ 539156 w 912530"/>
              <a:gd name="connsiteY248" fmla="*/ 883705 h 1150730"/>
              <a:gd name="connsiteX249" fmla="*/ 622181 w 912530"/>
              <a:gd name="connsiteY249" fmla="*/ 883705 h 1150730"/>
              <a:gd name="connsiteX250" fmla="*/ 622181 w 912530"/>
              <a:gd name="connsiteY250" fmla="*/ 965861 h 1150730"/>
              <a:gd name="connsiteX251" fmla="*/ 539156 w 912530"/>
              <a:gd name="connsiteY251" fmla="*/ 965861 h 1150730"/>
              <a:gd name="connsiteX252" fmla="*/ 186995 w 912530"/>
              <a:gd name="connsiteY252" fmla="*/ 945402 h 1150730"/>
              <a:gd name="connsiteX253" fmla="*/ 172172 w 912530"/>
              <a:gd name="connsiteY253" fmla="*/ 951113 h 1150730"/>
              <a:gd name="connsiteX254" fmla="*/ 165965 w 912530"/>
              <a:gd name="connsiteY254" fmla="*/ 965861 h 1150730"/>
              <a:gd name="connsiteX255" fmla="*/ 172172 w 912530"/>
              <a:gd name="connsiteY255" fmla="*/ 980311 h 1150730"/>
              <a:gd name="connsiteX256" fmla="*/ 186995 w 912530"/>
              <a:gd name="connsiteY256" fmla="*/ 986319 h 1150730"/>
              <a:gd name="connsiteX257" fmla="*/ 435573 w 912530"/>
              <a:gd name="connsiteY257" fmla="*/ 986319 h 1150730"/>
              <a:gd name="connsiteX258" fmla="*/ 450122 w 912530"/>
              <a:gd name="connsiteY258" fmla="*/ 980311 h 1150730"/>
              <a:gd name="connsiteX259" fmla="*/ 456230 w 912530"/>
              <a:gd name="connsiteY259" fmla="*/ 965861 h 1150730"/>
              <a:gd name="connsiteX260" fmla="*/ 450122 w 912530"/>
              <a:gd name="connsiteY260" fmla="*/ 951113 h 1150730"/>
              <a:gd name="connsiteX261" fmla="*/ 435573 w 912530"/>
              <a:gd name="connsiteY261" fmla="*/ 945402 h 1150730"/>
              <a:gd name="connsiteX262" fmla="*/ 186995 w 912530"/>
              <a:gd name="connsiteY262" fmla="*/ 1027335 h 1150730"/>
              <a:gd name="connsiteX263" fmla="*/ 172172 w 912530"/>
              <a:gd name="connsiteY263" fmla="*/ 1033368 h 1150730"/>
              <a:gd name="connsiteX264" fmla="*/ 165965 w 912530"/>
              <a:gd name="connsiteY264" fmla="*/ 1048091 h 1150730"/>
              <a:gd name="connsiteX265" fmla="*/ 172172 w 912530"/>
              <a:gd name="connsiteY265" fmla="*/ 1062541 h 1150730"/>
              <a:gd name="connsiteX266" fmla="*/ 186995 w 912530"/>
              <a:gd name="connsiteY266" fmla="*/ 1068574 h 1150730"/>
              <a:gd name="connsiteX267" fmla="*/ 435573 w 912530"/>
              <a:gd name="connsiteY267" fmla="*/ 1068574 h 1150730"/>
              <a:gd name="connsiteX268" fmla="*/ 450122 w 912530"/>
              <a:gd name="connsiteY268" fmla="*/ 1062541 h 1150730"/>
              <a:gd name="connsiteX269" fmla="*/ 456230 w 912530"/>
              <a:gd name="connsiteY269" fmla="*/ 1048091 h 1150730"/>
              <a:gd name="connsiteX270" fmla="*/ 450122 w 912530"/>
              <a:gd name="connsiteY270" fmla="*/ 1033368 h 1150730"/>
              <a:gd name="connsiteX271" fmla="*/ 435573 w 912530"/>
              <a:gd name="connsiteY271" fmla="*/ 1027335 h 115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912530" h="1150730">
                <a:moveTo>
                  <a:pt x="83139" y="74"/>
                </a:moveTo>
                <a:cubicBezTo>
                  <a:pt x="71892" y="74"/>
                  <a:pt x="62283" y="9111"/>
                  <a:pt x="62283" y="20458"/>
                </a:cubicBezTo>
                <a:lnTo>
                  <a:pt x="62283" y="82230"/>
                </a:lnTo>
                <a:lnTo>
                  <a:pt x="20771" y="82230"/>
                </a:lnTo>
                <a:cubicBezTo>
                  <a:pt x="9623" y="82230"/>
                  <a:pt x="114" y="91541"/>
                  <a:pt x="114" y="102688"/>
                </a:cubicBezTo>
                <a:lnTo>
                  <a:pt x="114" y="267373"/>
                </a:lnTo>
                <a:cubicBezTo>
                  <a:pt x="114" y="278521"/>
                  <a:pt x="9623" y="287633"/>
                  <a:pt x="20771" y="287931"/>
                </a:cubicBezTo>
                <a:lnTo>
                  <a:pt x="62283" y="287931"/>
                </a:lnTo>
                <a:lnTo>
                  <a:pt x="62283" y="308389"/>
                </a:lnTo>
                <a:lnTo>
                  <a:pt x="20771" y="308389"/>
                </a:lnTo>
                <a:cubicBezTo>
                  <a:pt x="9623" y="308389"/>
                  <a:pt x="114" y="317426"/>
                  <a:pt x="114" y="328773"/>
                </a:cubicBezTo>
                <a:lnTo>
                  <a:pt x="114" y="390545"/>
                </a:lnTo>
                <a:cubicBezTo>
                  <a:pt x="114" y="401991"/>
                  <a:pt x="9623" y="411003"/>
                  <a:pt x="20771" y="411003"/>
                </a:cubicBezTo>
                <a:lnTo>
                  <a:pt x="62283" y="411003"/>
                </a:lnTo>
                <a:lnTo>
                  <a:pt x="62283" y="431462"/>
                </a:lnTo>
                <a:lnTo>
                  <a:pt x="20771" y="431462"/>
                </a:lnTo>
                <a:cubicBezTo>
                  <a:pt x="9623" y="431759"/>
                  <a:pt x="114" y="440772"/>
                  <a:pt x="114" y="451945"/>
                </a:cubicBezTo>
                <a:lnTo>
                  <a:pt x="114" y="514015"/>
                </a:lnTo>
                <a:cubicBezTo>
                  <a:pt x="114" y="525163"/>
                  <a:pt x="9623" y="534175"/>
                  <a:pt x="20771" y="534473"/>
                </a:cubicBezTo>
                <a:lnTo>
                  <a:pt x="62283" y="534473"/>
                </a:lnTo>
                <a:lnTo>
                  <a:pt x="62283" y="1130347"/>
                </a:lnTo>
                <a:cubicBezTo>
                  <a:pt x="62283" y="1141792"/>
                  <a:pt x="71495" y="1150805"/>
                  <a:pt x="83139" y="1150805"/>
                </a:cubicBezTo>
                <a:lnTo>
                  <a:pt x="891987" y="1150805"/>
                </a:lnTo>
                <a:cubicBezTo>
                  <a:pt x="903234" y="1150805"/>
                  <a:pt x="912644" y="1141494"/>
                  <a:pt x="912644" y="1130347"/>
                </a:cubicBezTo>
                <a:lnTo>
                  <a:pt x="912644" y="20458"/>
                </a:lnTo>
                <a:cubicBezTo>
                  <a:pt x="912644" y="9385"/>
                  <a:pt x="903234" y="74"/>
                  <a:pt x="891987" y="74"/>
                </a:cubicBezTo>
                <a:close/>
                <a:moveTo>
                  <a:pt x="103697" y="41214"/>
                </a:moveTo>
                <a:lnTo>
                  <a:pt x="871032" y="41214"/>
                </a:lnTo>
                <a:lnTo>
                  <a:pt x="871032" y="1109888"/>
                </a:lnTo>
                <a:lnTo>
                  <a:pt x="103697" y="1109888"/>
                </a:lnTo>
                <a:lnTo>
                  <a:pt x="103697" y="534473"/>
                </a:lnTo>
                <a:lnTo>
                  <a:pt x="145308" y="534473"/>
                </a:lnTo>
                <a:cubicBezTo>
                  <a:pt x="156655" y="534175"/>
                  <a:pt x="165965" y="525163"/>
                  <a:pt x="165965" y="514015"/>
                </a:cubicBezTo>
                <a:lnTo>
                  <a:pt x="165965" y="451945"/>
                </a:lnTo>
                <a:cubicBezTo>
                  <a:pt x="165965" y="440772"/>
                  <a:pt x="156655" y="431759"/>
                  <a:pt x="145308" y="431462"/>
                </a:cubicBezTo>
                <a:lnTo>
                  <a:pt x="103697" y="431462"/>
                </a:lnTo>
                <a:lnTo>
                  <a:pt x="103697" y="411003"/>
                </a:lnTo>
                <a:lnTo>
                  <a:pt x="145308" y="411003"/>
                </a:lnTo>
                <a:cubicBezTo>
                  <a:pt x="156655" y="411003"/>
                  <a:pt x="165965" y="401991"/>
                  <a:pt x="165965" y="390545"/>
                </a:cubicBezTo>
                <a:lnTo>
                  <a:pt x="165965" y="328773"/>
                </a:lnTo>
                <a:cubicBezTo>
                  <a:pt x="165965" y="317426"/>
                  <a:pt x="156655" y="308389"/>
                  <a:pt x="145308" y="308389"/>
                </a:cubicBezTo>
                <a:lnTo>
                  <a:pt x="103697" y="308389"/>
                </a:lnTo>
                <a:lnTo>
                  <a:pt x="103697" y="287931"/>
                </a:lnTo>
                <a:lnTo>
                  <a:pt x="145308" y="287931"/>
                </a:lnTo>
                <a:cubicBezTo>
                  <a:pt x="156655" y="287633"/>
                  <a:pt x="165965" y="278521"/>
                  <a:pt x="165965" y="267373"/>
                </a:cubicBezTo>
                <a:lnTo>
                  <a:pt x="165965" y="102688"/>
                </a:lnTo>
                <a:cubicBezTo>
                  <a:pt x="165965" y="91541"/>
                  <a:pt x="156655" y="82230"/>
                  <a:pt x="145308" y="82230"/>
                </a:cubicBezTo>
                <a:lnTo>
                  <a:pt x="103697" y="82230"/>
                </a:lnTo>
                <a:close/>
                <a:moveTo>
                  <a:pt x="311334" y="82230"/>
                </a:moveTo>
                <a:cubicBezTo>
                  <a:pt x="305797" y="82230"/>
                  <a:pt x="300658" y="84365"/>
                  <a:pt x="296784" y="88238"/>
                </a:cubicBezTo>
                <a:cubicBezTo>
                  <a:pt x="292812" y="92211"/>
                  <a:pt x="290280" y="97276"/>
                  <a:pt x="290280" y="102688"/>
                </a:cubicBezTo>
                <a:lnTo>
                  <a:pt x="290280" y="123445"/>
                </a:lnTo>
                <a:lnTo>
                  <a:pt x="269920" y="123445"/>
                </a:lnTo>
                <a:cubicBezTo>
                  <a:pt x="258475" y="123172"/>
                  <a:pt x="248966" y="132457"/>
                  <a:pt x="248966" y="143903"/>
                </a:cubicBezTo>
                <a:lnTo>
                  <a:pt x="248966" y="164485"/>
                </a:lnTo>
                <a:lnTo>
                  <a:pt x="228408" y="164485"/>
                </a:lnTo>
                <a:cubicBezTo>
                  <a:pt x="222896" y="164485"/>
                  <a:pt x="217657" y="166621"/>
                  <a:pt x="213759" y="170494"/>
                </a:cubicBezTo>
                <a:cubicBezTo>
                  <a:pt x="209787" y="174367"/>
                  <a:pt x="207379" y="179506"/>
                  <a:pt x="207379" y="184944"/>
                </a:cubicBezTo>
                <a:cubicBezTo>
                  <a:pt x="207379" y="190381"/>
                  <a:pt x="209787" y="195794"/>
                  <a:pt x="213486" y="199692"/>
                </a:cubicBezTo>
                <a:cubicBezTo>
                  <a:pt x="217359" y="203267"/>
                  <a:pt x="222896" y="205700"/>
                  <a:pt x="228408" y="205700"/>
                </a:cubicBezTo>
                <a:lnTo>
                  <a:pt x="248966" y="205700"/>
                </a:lnTo>
                <a:lnTo>
                  <a:pt x="248966" y="226158"/>
                </a:lnTo>
                <a:lnTo>
                  <a:pt x="228408" y="226158"/>
                </a:lnTo>
                <a:cubicBezTo>
                  <a:pt x="222896" y="226158"/>
                  <a:pt x="217657" y="228294"/>
                  <a:pt x="213759" y="232167"/>
                </a:cubicBezTo>
                <a:cubicBezTo>
                  <a:pt x="209787" y="235767"/>
                  <a:pt x="207379" y="241179"/>
                  <a:pt x="207379" y="246617"/>
                </a:cubicBezTo>
                <a:cubicBezTo>
                  <a:pt x="207379" y="252054"/>
                  <a:pt x="209787" y="257094"/>
                  <a:pt x="213486" y="261166"/>
                </a:cubicBezTo>
                <a:cubicBezTo>
                  <a:pt x="217359" y="265039"/>
                  <a:pt x="222896" y="267174"/>
                  <a:pt x="228408" y="267174"/>
                </a:cubicBezTo>
                <a:lnTo>
                  <a:pt x="248966" y="267174"/>
                </a:lnTo>
                <a:lnTo>
                  <a:pt x="248966" y="287931"/>
                </a:lnTo>
                <a:lnTo>
                  <a:pt x="228408" y="287931"/>
                </a:lnTo>
                <a:cubicBezTo>
                  <a:pt x="222896" y="287931"/>
                  <a:pt x="217359" y="289966"/>
                  <a:pt x="213486" y="293939"/>
                </a:cubicBezTo>
                <a:cubicBezTo>
                  <a:pt x="209787" y="297837"/>
                  <a:pt x="207379" y="302976"/>
                  <a:pt x="207379" y="308389"/>
                </a:cubicBezTo>
                <a:cubicBezTo>
                  <a:pt x="207379" y="313727"/>
                  <a:pt x="209787" y="319164"/>
                  <a:pt x="213759" y="322764"/>
                </a:cubicBezTo>
                <a:cubicBezTo>
                  <a:pt x="217657" y="326737"/>
                  <a:pt x="222896" y="328773"/>
                  <a:pt x="228408" y="328773"/>
                </a:cubicBezTo>
                <a:lnTo>
                  <a:pt x="248966" y="328773"/>
                </a:lnTo>
                <a:lnTo>
                  <a:pt x="248966" y="349529"/>
                </a:lnTo>
                <a:cubicBezTo>
                  <a:pt x="248966" y="360677"/>
                  <a:pt x="258475" y="369987"/>
                  <a:pt x="269920" y="369987"/>
                </a:cubicBezTo>
                <a:lnTo>
                  <a:pt x="290280" y="369987"/>
                </a:lnTo>
                <a:lnTo>
                  <a:pt x="290280" y="390545"/>
                </a:lnTo>
                <a:cubicBezTo>
                  <a:pt x="290280" y="395982"/>
                  <a:pt x="292812" y="401420"/>
                  <a:pt x="296784" y="404995"/>
                </a:cubicBezTo>
                <a:cubicBezTo>
                  <a:pt x="300658" y="408868"/>
                  <a:pt x="305797" y="411003"/>
                  <a:pt x="311334" y="411003"/>
                </a:cubicBezTo>
                <a:cubicBezTo>
                  <a:pt x="322481" y="411003"/>
                  <a:pt x="331991" y="401991"/>
                  <a:pt x="331991" y="390545"/>
                </a:cubicBezTo>
                <a:lnTo>
                  <a:pt x="331991" y="369987"/>
                </a:lnTo>
                <a:lnTo>
                  <a:pt x="352548" y="369987"/>
                </a:lnTo>
                <a:lnTo>
                  <a:pt x="352548" y="390545"/>
                </a:lnTo>
                <a:cubicBezTo>
                  <a:pt x="352548" y="401991"/>
                  <a:pt x="362057" y="411003"/>
                  <a:pt x="373205" y="411003"/>
                </a:cubicBezTo>
                <a:cubicBezTo>
                  <a:pt x="378742" y="411003"/>
                  <a:pt x="384278" y="408868"/>
                  <a:pt x="388152" y="404995"/>
                </a:cubicBezTo>
                <a:cubicBezTo>
                  <a:pt x="391826" y="401420"/>
                  <a:pt x="394160" y="395982"/>
                  <a:pt x="394160" y="390545"/>
                </a:cubicBezTo>
                <a:lnTo>
                  <a:pt x="394160" y="369987"/>
                </a:lnTo>
                <a:lnTo>
                  <a:pt x="414817" y="369987"/>
                </a:lnTo>
                <a:lnTo>
                  <a:pt x="414817" y="390545"/>
                </a:lnTo>
                <a:cubicBezTo>
                  <a:pt x="414817" y="401991"/>
                  <a:pt x="424028" y="411003"/>
                  <a:pt x="435573" y="411003"/>
                </a:cubicBezTo>
                <a:cubicBezTo>
                  <a:pt x="441110" y="411003"/>
                  <a:pt x="446249" y="408868"/>
                  <a:pt x="450122" y="404995"/>
                </a:cubicBezTo>
                <a:cubicBezTo>
                  <a:pt x="454095" y="401420"/>
                  <a:pt x="456230" y="395982"/>
                  <a:pt x="456230" y="390545"/>
                </a:cubicBezTo>
                <a:lnTo>
                  <a:pt x="456230" y="369987"/>
                </a:lnTo>
                <a:lnTo>
                  <a:pt x="476887" y="369987"/>
                </a:lnTo>
                <a:cubicBezTo>
                  <a:pt x="488531" y="369987"/>
                  <a:pt x="497842" y="360677"/>
                  <a:pt x="497842" y="349529"/>
                </a:cubicBezTo>
                <a:lnTo>
                  <a:pt x="497842" y="328773"/>
                </a:lnTo>
                <a:lnTo>
                  <a:pt x="518499" y="328773"/>
                </a:lnTo>
                <a:cubicBezTo>
                  <a:pt x="524036" y="328773"/>
                  <a:pt x="529547" y="326737"/>
                  <a:pt x="533148" y="322764"/>
                </a:cubicBezTo>
                <a:cubicBezTo>
                  <a:pt x="537021" y="318866"/>
                  <a:pt x="539156" y="313727"/>
                  <a:pt x="539454" y="308389"/>
                </a:cubicBezTo>
                <a:cubicBezTo>
                  <a:pt x="539454" y="302976"/>
                  <a:pt x="537021" y="297539"/>
                  <a:pt x="533421" y="293666"/>
                </a:cubicBezTo>
                <a:cubicBezTo>
                  <a:pt x="529547" y="289693"/>
                  <a:pt x="524036" y="287633"/>
                  <a:pt x="518499" y="287633"/>
                </a:cubicBezTo>
                <a:lnTo>
                  <a:pt x="497842" y="287633"/>
                </a:lnTo>
                <a:lnTo>
                  <a:pt x="497842" y="267174"/>
                </a:lnTo>
                <a:lnTo>
                  <a:pt x="518499" y="267174"/>
                </a:lnTo>
                <a:cubicBezTo>
                  <a:pt x="524036" y="267174"/>
                  <a:pt x="529547" y="265039"/>
                  <a:pt x="533421" y="261166"/>
                </a:cubicBezTo>
                <a:cubicBezTo>
                  <a:pt x="537021" y="257094"/>
                  <a:pt x="539454" y="252054"/>
                  <a:pt x="539454" y="246617"/>
                </a:cubicBezTo>
                <a:cubicBezTo>
                  <a:pt x="539156" y="241179"/>
                  <a:pt x="537021" y="235767"/>
                  <a:pt x="533148" y="232167"/>
                </a:cubicBezTo>
                <a:cubicBezTo>
                  <a:pt x="529547" y="228294"/>
                  <a:pt x="524036" y="226158"/>
                  <a:pt x="518499" y="226158"/>
                </a:cubicBezTo>
                <a:lnTo>
                  <a:pt x="497842" y="226158"/>
                </a:lnTo>
                <a:lnTo>
                  <a:pt x="497842" y="205700"/>
                </a:lnTo>
                <a:lnTo>
                  <a:pt x="518499" y="205700"/>
                </a:lnTo>
                <a:cubicBezTo>
                  <a:pt x="524036" y="205700"/>
                  <a:pt x="529547" y="203565"/>
                  <a:pt x="533421" y="199692"/>
                </a:cubicBezTo>
                <a:cubicBezTo>
                  <a:pt x="537021" y="195794"/>
                  <a:pt x="539454" y="190654"/>
                  <a:pt x="539454" y="184944"/>
                </a:cubicBezTo>
                <a:cubicBezTo>
                  <a:pt x="539156" y="179506"/>
                  <a:pt x="537021" y="174367"/>
                  <a:pt x="533148" y="170494"/>
                </a:cubicBezTo>
                <a:cubicBezTo>
                  <a:pt x="529547" y="166621"/>
                  <a:pt x="524036" y="164485"/>
                  <a:pt x="518499" y="164485"/>
                </a:cubicBezTo>
                <a:lnTo>
                  <a:pt x="497842" y="164485"/>
                </a:lnTo>
                <a:lnTo>
                  <a:pt x="497842" y="143903"/>
                </a:lnTo>
                <a:cubicBezTo>
                  <a:pt x="497842" y="132457"/>
                  <a:pt x="488531" y="123172"/>
                  <a:pt x="476887" y="123445"/>
                </a:cubicBezTo>
                <a:lnTo>
                  <a:pt x="456230" y="123445"/>
                </a:lnTo>
                <a:lnTo>
                  <a:pt x="456230" y="102688"/>
                </a:lnTo>
                <a:cubicBezTo>
                  <a:pt x="456230" y="97276"/>
                  <a:pt x="454095" y="92211"/>
                  <a:pt x="450122" y="88238"/>
                </a:cubicBezTo>
                <a:cubicBezTo>
                  <a:pt x="446249" y="84365"/>
                  <a:pt x="441110" y="82230"/>
                  <a:pt x="435573" y="82230"/>
                </a:cubicBezTo>
                <a:cubicBezTo>
                  <a:pt x="424028" y="82230"/>
                  <a:pt x="414817" y="91541"/>
                  <a:pt x="414817" y="102688"/>
                </a:cubicBezTo>
                <a:lnTo>
                  <a:pt x="414817" y="123445"/>
                </a:lnTo>
                <a:lnTo>
                  <a:pt x="394160" y="123445"/>
                </a:lnTo>
                <a:lnTo>
                  <a:pt x="394160" y="102688"/>
                </a:lnTo>
                <a:cubicBezTo>
                  <a:pt x="394160" y="97276"/>
                  <a:pt x="391826" y="92211"/>
                  <a:pt x="388152" y="88238"/>
                </a:cubicBezTo>
                <a:cubicBezTo>
                  <a:pt x="384278" y="84365"/>
                  <a:pt x="378742" y="82230"/>
                  <a:pt x="373205" y="82230"/>
                </a:cubicBezTo>
                <a:cubicBezTo>
                  <a:pt x="362057" y="82230"/>
                  <a:pt x="352548" y="91541"/>
                  <a:pt x="352548" y="102688"/>
                </a:cubicBezTo>
                <a:lnTo>
                  <a:pt x="352548" y="123445"/>
                </a:lnTo>
                <a:lnTo>
                  <a:pt x="331991" y="123445"/>
                </a:lnTo>
                <a:lnTo>
                  <a:pt x="331991" y="102688"/>
                </a:lnTo>
                <a:cubicBezTo>
                  <a:pt x="331991" y="91541"/>
                  <a:pt x="322481" y="82230"/>
                  <a:pt x="311334" y="82230"/>
                </a:cubicBezTo>
                <a:close/>
                <a:moveTo>
                  <a:pt x="642739" y="82230"/>
                </a:moveTo>
                <a:cubicBezTo>
                  <a:pt x="631591" y="82230"/>
                  <a:pt x="622454" y="91541"/>
                  <a:pt x="622181" y="102688"/>
                </a:cubicBezTo>
                <a:lnTo>
                  <a:pt x="622181" y="678004"/>
                </a:lnTo>
                <a:cubicBezTo>
                  <a:pt x="622181" y="683541"/>
                  <a:pt x="624217" y="688680"/>
                  <a:pt x="628289" y="692553"/>
                </a:cubicBezTo>
                <a:cubicBezTo>
                  <a:pt x="632162" y="696427"/>
                  <a:pt x="637400" y="698860"/>
                  <a:pt x="642739" y="698860"/>
                </a:cubicBezTo>
                <a:cubicBezTo>
                  <a:pt x="648449" y="698860"/>
                  <a:pt x="653787" y="696427"/>
                  <a:pt x="657660" y="692851"/>
                </a:cubicBezTo>
                <a:cubicBezTo>
                  <a:pt x="661633" y="688879"/>
                  <a:pt x="663693" y="683541"/>
                  <a:pt x="663693" y="678004"/>
                </a:cubicBezTo>
                <a:lnTo>
                  <a:pt x="663693" y="102688"/>
                </a:lnTo>
                <a:cubicBezTo>
                  <a:pt x="663693" y="97276"/>
                  <a:pt x="661633" y="92211"/>
                  <a:pt x="657660" y="88238"/>
                </a:cubicBezTo>
                <a:cubicBezTo>
                  <a:pt x="653787" y="84365"/>
                  <a:pt x="648449" y="82230"/>
                  <a:pt x="642739" y="82230"/>
                </a:cubicBezTo>
                <a:close/>
                <a:moveTo>
                  <a:pt x="726037" y="82230"/>
                </a:moveTo>
                <a:cubicBezTo>
                  <a:pt x="714492" y="82230"/>
                  <a:pt x="705380" y="91541"/>
                  <a:pt x="705007" y="102688"/>
                </a:cubicBezTo>
                <a:lnTo>
                  <a:pt x="705007" y="678004"/>
                </a:lnTo>
                <a:cubicBezTo>
                  <a:pt x="705007" y="683541"/>
                  <a:pt x="707217" y="688680"/>
                  <a:pt x="711214" y="692553"/>
                </a:cubicBezTo>
                <a:cubicBezTo>
                  <a:pt x="715187" y="696427"/>
                  <a:pt x="720624" y="698860"/>
                  <a:pt x="726037" y="698860"/>
                </a:cubicBezTo>
                <a:cubicBezTo>
                  <a:pt x="731573" y="698860"/>
                  <a:pt x="736713" y="696427"/>
                  <a:pt x="740685" y="692553"/>
                </a:cubicBezTo>
                <a:cubicBezTo>
                  <a:pt x="744558" y="688680"/>
                  <a:pt x="746694" y="683541"/>
                  <a:pt x="746694" y="678004"/>
                </a:cubicBezTo>
                <a:lnTo>
                  <a:pt x="746694" y="102688"/>
                </a:lnTo>
                <a:cubicBezTo>
                  <a:pt x="746694" y="91541"/>
                  <a:pt x="737284" y="82230"/>
                  <a:pt x="726037" y="82230"/>
                </a:cubicBezTo>
                <a:close/>
                <a:moveTo>
                  <a:pt x="41726" y="123445"/>
                </a:moveTo>
                <a:lnTo>
                  <a:pt x="124354" y="123445"/>
                </a:lnTo>
                <a:lnTo>
                  <a:pt x="124354" y="246617"/>
                </a:lnTo>
                <a:lnTo>
                  <a:pt x="84107" y="246617"/>
                </a:lnTo>
                <a:cubicBezTo>
                  <a:pt x="83710" y="246617"/>
                  <a:pt x="83338" y="246617"/>
                  <a:pt x="83139" y="246617"/>
                </a:cubicBezTo>
                <a:cubicBezTo>
                  <a:pt x="83139" y="246617"/>
                  <a:pt x="82742" y="246617"/>
                  <a:pt x="82742" y="246617"/>
                </a:cubicBezTo>
                <a:lnTo>
                  <a:pt x="41726" y="246617"/>
                </a:lnTo>
                <a:close/>
                <a:moveTo>
                  <a:pt x="290280" y="164485"/>
                </a:moveTo>
                <a:lnTo>
                  <a:pt x="456230" y="164485"/>
                </a:lnTo>
                <a:lnTo>
                  <a:pt x="456230" y="328773"/>
                </a:lnTo>
                <a:lnTo>
                  <a:pt x="290280" y="328773"/>
                </a:lnTo>
                <a:close/>
                <a:moveTo>
                  <a:pt x="41726" y="349529"/>
                </a:moveTo>
                <a:lnTo>
                  <a:pt x="124354" y="349529"/>
                </a:lnTo>
                <a:lnTo>
                  <a:pt x="124354" y="369789"/>
                </a:lnTo>
                <a:lnTo>
                  <a:pt x="41726" y="369789"/>
                </a:lnTo>
                <a:close/>
                <a:moveTo>
                  <a:pt x="809062" y="411003"/>
                </a:moveTo>
                <a:cubicBezTo>
                  <a:pt x="803525" y="411003"/>
                  <a:pt x="798113" y="413138"/>
                  <a:pt x="794214" y="417012"/>
                </a:cubicBezTo>
                <a:cubicBezTo>
                  <a:pt x="790441" y="421009"/>
                  <a:pt x="788007" y="426049"/>
                  <a:pt x="788007" y="431759"/>
                </a:cubicBezTo>
                <a:lnTo>
                  <a:pt x="788007" y="678004"/>
                </a:lnTo>
                <a:cubicBezTo>
                  <a:pt x="788007" y="683541"/>
                  <a:pt x="790441" y="688879"/>
                  <a:pt x="794214" y="692851"/>
                </a:cubicBezTo>
                <a:cubicBezTo>
                  <a:pt x="798113" y="696427"/>
                  <a:pt x="803525" y="698860"/>
                  <a:pt x="809062" y="698860"/>
                </a:cubicBezTo>
                <a:cubicBezTo>
                  <a:pt x="814598" y="698860"/>
                  <a:pt x="819738" y="696427"/>
                  <a:pt x="823611" y="692553"/>
                </a:cubicBezTo>
                <a:cubicBezTo>
                  <a:pt x="827583" y="688680"/>
                  <a:pt x="829719" y="683541"/>
                  <a:pt x="829719" y="678004"/>
                </a:cubicBezTo>
                <a:lnTo>
                  <a:pt x="829719" y="431759"/>
                </a:lnTo>
                <a:cubicBezTo>
                  <a:pt x="829719" y="426049"/>
                  <a:pt x="827583" y="421009"/>
                  <a:pt x="823611" y="417012"/>
                </a:cubicBezTo>
                <a:cubicBezTo>
                  <a:pt x="819738" y="413138"/>
                  <a:pt x="814598" y="411003"/>
                  <a:pt x="809062" y="411003"/>
                </a:cubicBezTo>
                <a:close/>
                <a:moveTo>
                  <a:pt x="269920" y="452218"/>
                </a:moveTo>
                <a:cubicBezTo>
                  <a:pt x="264210" y="452218"/>
                  <a:pt x="259071" y="454353"/>
                  <a:pt x="255098" y="458251"/>
                </a:cubicBezTo>
                <a:cubicBezTo>
                  <a:pt x="251200" y="461826"/>
                  <a:pt x="248966" y="467264"/>
                  <a:pt x="248966" y="472701"/>
                </a:cubicBezTo>
                <a:lnTo>
                  <a:pt x="248966" y="678004"/>
                </a:lnTo>
                <a:cubicBezTo>
                  <a:pt x="248966" y="683541"/>
                  <a:pt x="251200" y="688879"/>
                  <a:pt x="255098" y="692851"/>
                </a:cubicBezTo>
                <a:cubicBezTo>
                  <a:pt x="259071" y="696427"/>
                  <a:pt x="264210" y="698860"/>
                  <a:pt x="269920" y="698860"/>
                </a:cubicBezTo>
                <a:lnTo>
                  <a:pt x="477185" y="698860"/>
                </a:lnTo>
                <a:lnTo>
                  <a:pt x="476887" y="698860"/>
                </a:lnTo>
                <a:cubicBezTo>
                  <a:pt x="482697" y="698860"/>
                  <a:pt x="487836" y="696427"/>
                  <a:pt x="491834" y="692851"/>
                </a:cubicBezTo>
                <a:cubicBezTo>
                  <a:pt x="495707" y="688879"/>
                  <a:pt x="497842" y="683541"/>
                  <a:pt x="497842" y="678004"/>
                </a:cubicBezTo>
                <a:lnTo>
                  <a:pt x="497842" y="472701"/>
                </a:lnTo>
                <a:cubicBezTo>
                  <a:pt x="497842" y="467264"/>
                  <a:pt x="495707" y="462124"/>
                  <a:pt x="491834" y="458251"/>
                </a:cubicBezTo>
                <a:cubicBezTo>
                  <a:pt x="487836" y="454353"/>
                  <a:pt x="482697" y="452218"/>
                  <a:pt x="476887" y="452218"/>
                </a:cubicBezTo>
                <a:close/>
                <a:moveTo>
                  <a:pt x="41726" y="472701"/>
                </a:moveTo>
                <a:lnTo>
                  <a:pt x="82742" y="472701"/>
                </a:lnTo>
                <a:cubicBezTo>
                  <a:pt x="82742" y="472701"/>
                  <a:pt x="83139" y="472701"/>
                  <a:pt x="83139" y="472701"/>
                </a:cubicBezTo>
                <a:cubicBezTo>
                  <a:pt x="83338" y="472701"/>
                  <a:pt x="83710" y="472701"/>
                  <a:pt x="84107" y="472701"/>
                </a:cubicBezTo>
                <a:lnTo>
                  <a:pt x="124652" y="472701"/>
                </a:lnTo>
                <a:lnTo>
                  <a:pt x="124354" y="493259"/>
                </a:lnTo>
                <a:lnTo>
                  <a:pt x="41726" y="493259"/>
                </a:lnTo>
                <a:close/>
                <a:moveTo>
                  <a:pt x="290280" y="493259"/>
                </a:moveTo>
                <a:lnTo>
                  <a:pt x="456230" y="493259"/>
                </a:lnTo>
                <a:lnTo>
                  <a:pt x="456230" y="657546"/>
                </a:lnTo>
                <a:lnTo>
                  <a:pt x="290280" y="657546"/>
                </a:lnTo>
                <a:close/>
                <a:moveTo>
                  <a:pt x="186995" y="781016"/>
                </a:moveTo>
                <a:cubicBezTo>
                  <a:pt x="181185" y="781016"/>
                  <a:pt x="176046" y="783151"/>
                  <a:pt x="172172" y="786826"/>
                </a:cubicBezTo>
                <a:cubicBezTo>
                  <a:pt x="168200" y="790699"/>
                  <a:pt x="165965" y="795838"/>
                  <a:pt x="165965" y="801275"/>
                </a:cubicBezTo>
                <a:cubicBezTo>
                  <a:pt x="165965" y="806986"/>
                  <a:pt x="168200" y="812051"/>
                  <a:pt x="172172" y="816023"/>
                </a:cubicBezTo>
                <a:cubicBezTo>
                  <a:pt x="176046" y="819897"/>
                  <a:pt x="181185" y="822032"/>
                  <a:pt x="186995" y="822032"/>
                </a:cubicBezTo>
                <a:lnTo>
                  <a:pt x="435573" y="822032"/>
                </a:lnTo>
                <a:cubicBezTo>
                  <a:pt x="441110" y="822032"/>
                  <a:pt x="446522" y="819897"/>
                  <a:pt x="450122" y="816023"/>
                </a:cubicBezTo>
                <a:cubicBezTo>
                  <a:pt x="454095" y="812051"/>
                  <a:pt x="456230" y="806986"/>
                  <a:pt x="456230" y="801275"/>
                </a:cubicBezTo>
                <a:cubicBezTo>
                  <a:pt x="456230" y="795838"/>
                  <a:pt x="454095" y="790699"/>
                  <a:pt x="450122" y="786826"/>
                </a:cubicBezTo>
                <a:cubicBezTo>
                  <a:pt x="446249" y="783151"/>
                  <a:pt x="441110" y="781016"/>
                  <a:pt x="435573" y="781016"/>
                </a:cubicBezTo>
                <a:close/>
                <a:moveTo>
                  <a:pt x="726037" y="781016"/>
                </a:moveTo>
                <a:lnTo>
                  <a:pt x="725764" y="781016"/>
                </a:lnTo>
                <a:cubicBezTo>
                  <a:pt x="714492" y="781016"/>
                  <a:pt x="705380" y="790128"/>
                  <a:pt x="705007" y="801275"/>
                </a:cubicBezTo>
                <a:lnTo>
                  <a:pt x="705007" y="1048091"/>
                </a:lnTo>
                <a:cubicBezTo>
                  <a:pt x="705380" y="1059264"/>
                  <a:pt x="714492" y="1068574"/>
                  <a:pt x="725764" y="1068574"/>
                </a:cubicBezTo>
                <a:lnTo>
                  <a:pt x="809062" y="1068574"/>
                </a:lnTo>
                <a:cubicBezTo>
                  <a:pt x="820309" y="1068574"/>
                  <a:pt x="829719" y="1059264"/>
                  <a:pt x="829719" y="1048091"/>
                </a:cubicBezTo>
                <a:lnTo>
                  <a:pt x="829719" y="801275"/>
                </a:lnTo>
                <a:cubicBezTo>
                  <a:pt x="829719" y="790128"/>
                  <a:pt x="820309" y="781016"/>
                  <a:pt x="809062" y="781016"/>
                </a:cubicBezTo>
                <a:close/>
                <a:moveTo>
                  <a:pt x="746694" y="822032"/>
                </a:moveTo>
                <a:lnTo>
                  <a:pt x="788007" y="822032"/>
                </a:lnTo>
                <a:lnTo>
                  <a:pt x="788007" y="1027335"/>
                </a:lnTo>
                <a:lnTo>
                  <a:pt x="746694" y="1027335"/>
                </a:lnTo>
                <a:close/>
                <a:moveTo>
                  <a:pt x="518499" y="842490"/>
                </a:moveTo>
                <a:cubicBezTo>
                  <a:pt x="507053" y="842490"/>
                  <a:pt x="497842" y="851801"/>
                  <a:pt x="497842" y="862948"/>
                </a:cubicBezTo>
                <a:lnTo>
                  <a:pt x="497842" y="986319"/>
                </a:lnTo>
                <a:cubicBezTo>
                  <a:pt x="497842" y="991856"/>
                  <a:pt x="500077" y="996995"/>
                  <a:pt x="503950" y="1000868"/>
                </a:cubicBezTo>
                <a:cubicBezTo>
                  <a:pt x="507922" y="1004642"/>
                  <a:pt x="513062" y="1006877"/>
                  <a:pt x="518499" y="1006877"/>
                </a:cubicBezTo>
                <a:lnTo>
                  <a:pt x="642739" y="1006877"/>
                </a:lnTo>
                <a:cubicBezTo>
                  <a:pt x="648449" y="1006877"/>
                  <a:pt x="653787" y="1004642"/>
                  <a:pt x="657660" y="1000868"/>
                </a:cubicBezTo>
                <a:cubicBezTo>
                  <a:pt x="661633" y="996995"/>
                  <a:pt x="663693" y="991856"/>
                  <a:pt x="663693" y="986319"/>
                </a:cubicBezTo>
                <a:lnTo>
                  <a:pt x="663693" y="862948"/>
                </a:lnTo>
                <a:cubicBezTo>
                  <a:pt x="663693" y="857536"/>
                  <a:pt x="661633" y="852396"/>
                  <a:pt x="657660" y="848498"/>
                </a:cubicBezTo>
                <a:cubicBezTo>
                  <a:pt x="653787" y="844526"/>
                  <a:pt x="648449" y="842490"/>
                  <a:pt x="642739" y="842490"/>
                </a:cubicBezTo>
                <a:close/>
                <a:moveTo>
                  <a:pt x="186995" y="863246"/>
                </a:moveTo>
                <a:cubicBezTo>
                  <a:pt x="181185" y="863246"/>
                  <a:pt x="176046" y="865282"/>
                  <a:pt x="172172" y="868982"/>
                </a:cubicBezTo>
                <a:cubicBezTo>
                  <a:pt x="168200" y="872855"/>
                  <a:pt x="165965" y="878292"/>
                  <a:pt x="165965" y="883705"/>
                </a:cubicBezTo>
                <a:cubicBezTo>
                  <a:pt x="165965" y="889043"/>
                  <a:pt x="168200" y="894281"/>
                  <a:pt x="172172" y="898254"/>
                </a:cubicBezTo>
                <a:cubicBezTo>
                  <a:pt x="176046" y="902053"/>
                  <a:pt x="181185" y="904262"/>
                  <a:pt x="186995" y="904262"/>
                </a:cubicBezTo>
                <a:lnTo>
                  <a:pt x="435573" y="904262"/>
                </a:lnTo>
                <a:cubicBezTo>
                  <a:pt x="441110" y="904262"/>
                  <a:pt x="446249" y="902053"/>
                  <a:pt x="450122" y="898254"/>
                </a:cubicBezTo>
                <a:cubicBezTo>
                  <a:pt x="454095" y="894281"/>
                  <a:pt x="456230" y="889043"/>
                  <a:pt x="456230" y="883705"/>
                </a:cubicBezTo>
                <a:cubicBezTo>
                  <a:pt x="456230" y="878292"/>
                  <a:pt x="454095" y="872855"/>
                  <a:pt x="450122" y="868982"/>
                </a:cubicBezTo>
                <a:cubicBezTo>
                  <a:pt x="446249" y="865282"/>
                  <a:pt x="441110" y="863246"/>
                  <a:pt x="435573" y="863246"/>
                </a:cubicBezTo>
                <a:close/>
                <a:moveTo>
                  <a:pt x="539156" y="883705"/>
                </a:moveTo>
                <a:lnTo>
                  <a:pt x="622181" y="883705"/>
                </a:lnTo>
                <a:lnTo>
                  <a:pt x="622181" y="965861"/>
                </a:lnTo>
                <a:lnTo>
                  <a:pt x="539156" y="965861"/>
                </a:lnTo>
                <a:close/>
                <a:moveTo>
                  <a:pt x="186995" y="945402"/>
                </a:moveTo>
                <a:cubicBezTo>
                  <a:pt x="181185" y="945402"/>
                  <a:pt x="176046" y="947538"/>
                  <a:pt x="172172" y="951113"/>
                </a:cubicBezTo>
                <a:cubicBezTo>
                  <a:pt x="168200" y="955085"/>
                  <a:pt x="165965" y="960523"/>
                  <a:pt x="165965" y="965861"/>
                </a:cubicBezTo>
                <a:cubicBezTo>
                  <a:pt x="165965" y="971298"/>
                  <a:pt x="168200" y="976437"/>
                  <a:pt x="172172" y="980311"/>
                </a:cubicBezTo>
                <a:cubicBezTo>
                  <a:pt x="176046" y="984283"/>
                  <a:pt x="181185" y="986319"/>
                  <a:pt x="186995" y="986319"/>
                </a:cubicBezTo>
                <a:lnTo>
                  <a:pt x="435573" y="986319"/>
                </a:lnTo>
                <a:cubicBezTo>
                  <a:pt x="441110" y="986319"/>
                  <a:pt x="446249" y="984283"/>
                  <a:pt x="450122" y="980311"/>
                </a:cubicBezTo>
                <a:cubicBezTo>
                  <a:pt x="454095" y="976437"/>
                  <a:pt x="456230" y="971298"/>
                  <a:pt x="456230" y="965861"/>
                </a:cubicBezTo>
                <a:cubicBezTo>
                  <a:pt x="456230" y="960523"/>
                  <a:pt x="454095" y="955085"/>
                  <a:pt x="450122" y="951113"/>
                </a:cubicBezTo>
                <a:cubicBezTo>
                  <a:pt x="446249" y="947538"/>
                  <a:pt x="441110" y="945402"/>
                  <a:pt x="435573" y="945402"/>
                </a:cubicBezTo>
                <a:close/>
                <a:moveTo>
                  <a:pt x="186995" y="1027335"/>
                </a:moveTo>
                <a:cubicBezTo>
                  <a:pt x="181185" y="1027335"/>
                  <a:pt x="176046" y="1029768"/>
                  <a:pt x="172172" y="1033368"/>
                </a:cubicBezTo>
                <a:cubicBezTo>
                  <a:pt x="168200" y="1037241"/>
                  <a:pt x="165965" y="1042679"/>
                  <a:pt x="165965" y="1048091"/>
                </a:cubicBezTo>
                <a:cubicBezTo>
                  <a:pt x="165965" y="1053529"/>
                  <a:pt x="168200" y="1058668"/>
                  <a:pt x="172172" y="1062541"/>
                </a:cubicBezTo>
                <a:cubicBezTo>
                  <a:pt x="176046" y="1066439"/>
                  <a:pt x="181185" y="1068574"/>
                  <a:pt x="186995" y="1068574"/>
                </a:cubicBezTo>
                <a:lnTo>
                  <a:pt x="435573" y="1068574"/>
                </a:lnTo>
                <a:cubicBezTo>
                  <a:pt x="441110" y="1068574"/>
                  <a:pt x="446249" y="1066439"/>
                  <a:pt x="450122" y="1062541"/>
                </a:cubicBezTo>
                <a:cubicBezTo>
                  <a:pt x="454095" y="1058668"/>
                  <a:pt x="456230" y="1053529"/>
                  <a:pt x="456230" y="1048091"/>
                </a:cubicBezTo>
                <a:cubicBezTo>
                  <a:pt x="456230" y="1042679"/>
                  <a:pt x="454095" y="1037241"/>
                  <a:pt x="450122" y="1033368"/>
                </a:cubicBezTo>
                <a:cubicBezTo>
                  <a:pt x="446249" y="1029768"/>
                  <a:pt x="441110" y="1027335"/>
                  <a:pt x="435573" y="1027335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3689B2-7105-BA8D-1253-3EE07A93EAA9}"/>
              </a:ext>
            </a:extLst>
          </p:cNvPr>
          <p:cNvSpPr/>
          <p:nvPr/>
        </p:nvSpPr>
        <p:spPr>
          <a:xfrm>
            <a:off x="7861972" y="4187875"/>
            <a:ext cx="1862384" cy="26519"/>
          </a:xfrm>
          <a:custGeom>
            <a:avLst/>
            <a:gdLst>
              <a:gd name="connsiteX0" fmla="*/ 161 w 1242271"/>
              <a:gd name="connsiteY0" fmla="*/ 110 h 18621"/>
              <a:gd name="connsiteX1" fmla="*/ 1242433 w 1242271"/>
              <a:gd name="connsiteY1" fmla="*/ 110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2271" h="18621">
                <a:moveTo>
                  <a:pt x="161" y="110"/>
                </a:moveTo>
                <a:lnTo>
                  <a:pt x="1242433" y="110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D5BBD9-1944-381F-7A6B-0FFE2D83B816}"/>
              </a:ext>
            </a:extLst>
          </p:cNvPr>
          <p:cNvSpPr/>
          <p:nvPr/>
        </p:nvSpPr>
        <p:spPr>
          <a:xfrm>
            <a:off x="7861972" y="3695778"/>
            <a:ext cx="1862384" cy="26519"/>
          </a:xfrm>
          <a:custGeom>
            <a:avLst/>
            <a:gdLst>
              <a:gd name="connsiteX0" fmla="*/ 161 w 1242271"/>
              <a:gd name="connsiteY0" fmla="*/ 92 h 18621"/>
              <a:gd name="connsiteX1" fmla="*/ 1242433 w 1242271"/>
              <a:gd name="connsiteY1" fmla="*/ 92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2271" h="18621">
                <a:moveTo>
                  <a:pt x="161" y="92"/>
                </a:moveTo>
                <a:lnTo>
                  <a:pt x="1242433" y="92"/>
                </a:lnTo>
              </a:path>
            </a:pathLst>
          </a:custGeom>
          <a:noFill/>
          <a:ln w="354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31E4-0CED-4EBC-F3E5-B462450A6AC5}"/>
              </a:ext>
            </a:extLst>
          </p:cNvPr>
          <p:cNvSpPr txBox="1"/>
          <p:nvPr/>
        </p:nvSpPr>
        <p:spPr>
          <a:xfrm>
            <a:off x="7995193" y="3862026"/>
            <a:ext cx="1691449" cy="35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PMBus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662E-516A-1DC4-0BEC-3B00A03F012E}"/>
              </a:ext>
            </a:extLst>
          </p:cNvPr>
          <p:cNvSpPr txBox="1"/>
          <p:nvPr/>
        </p:nvSpPr>
        <p:spPr>
          <a:xfrm>
            <a:off x="7995193" y="3372552"/>
            <a:ext cx="1691449" cy="35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UART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6A682A9-B327-002F-090B-BEE7092A2573}"/>
              </a:ext>
            </a:extLst>
          </p:cNvPr>
          <p:cNvSpPr txBox="1"/>
          <p:nvPr/>
        </p:nvSpPr>
        <p:spPr>
          <a:xfrm>
            <a:off x="9183630" y="4590649"/>
            <a:ext cx="1691449" cy="35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>
                <a:latin typeface="Helvetica LT Std" panose="020B0504020202020204" pitchFamily="34" charset="0"/>
              </a:rPr>
              <a:t>Glitcher</a:t>
            </a:r>
            <a:endParaRPr lang="en-US" sz="1000" dirty="0">
              <a:latin typeface="Helvetica LT Std" panose="020B0504020202020204" pitchFamily="34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2D14937D-3DD1-44B8-19DB-5FB9EE1FCDFA}"/>
              </a:ext>
            </a:extLst>
          </p:cNvPr>
          <p:cNvSpPr txBox="1"/>
          <p:nvPr/>
        </p:nvSpPr>
        <p:spPr>
          <a:xfrm>
            <a:off x="6346121" y="2659439"/>
            <a:ext cx="1691449" cy="350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000">
                <a:latin typeface="Helvetica LT Std"/>
              </a:rPr>
              <a:t>Up </a:t>
            </a:r>
            <a:r>
              <a:rPr lang="it-IT" sz="1000" err="1">
                <a:latin typeface="Helvetica LT Std"/>
              </a:rPr>
              <a:t>Squared</a:t>
            </a:r>
            <a:endParaRPr lang="en-US" sz="1000" err="1">
              <a:latin typeface="Helvetica LT Std" panose="020B0504020202020204" pitchFamily="34" charset="0"/>
            </a:endParaRPr>
          </a:p>
        </p:txBody>
      </p: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DABEF680-0C4C-F88A-6812-49C1C312A5F1}"/>
              </a:ext>
            </a:extLst>
          </p:cNvPr>
          <p:cNvCxnSpPr/>
          <p:nvPr/>
        </p:nvCxnSpPr>
        <p:spPr>
          <a:xfrm>
            <a:off x="8228970" y="3604701"/>
            <a:ext cx="117952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59A7B031-11AA-6D40-187F-F068DE9FB74D}"/>
              </a:ext>
            </a:extLst>
          </p:cNvPr>
          <p:cNvCxnSpPr>
            <a:cxnSpLocks/>
          </p:cNvCxnSpPr>
          <p:nvPr/>
        </p:nvCxnSpPr>
        <p:spPr>
          <a:xfrm flipH="1">
            <a:off x="8228970" y="4097168"/>
            <a:ext cx="117952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111B67D-C4A4-2AA5-A464-118DCF72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3597" y="4851561"/>
            <a:ext cx="7485048" cy="11491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A0805E8-DE47-C90F-FCC4-6B64E968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6898" y="3159955"/>
            <a:ext cx="571500" cy="136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8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10F5-5496-02E0-3B9D-EA5072FF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101</a:t>
            </a:r>
          </a:p>
        </p:txBody>
      </p:sp>
      <p:pic>
        <p:nvPicPr>
          <p:cNvPr id="7" name="Content Placeholder 6" descr="Custom Processing Unit: Tracing and Patching Intel Atom Microcode – Pietro Borrello, Martin Schwarzl">
            <a:extLst>
              <a:ext uri="{FF2B5EF4-FFF2-40B4-BE49-F238E27FC236}">
                <a16:creationId xmlns:a16="http://schemas.microsoft.com/office/drawing/2014/main" id="{29176877-4286-7DBF-8E10-E360991C9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7024"/>
            <a:ext cx="10515600" cy="42121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194D5-54F1-7B57-284D-EA3D92DB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0468A-FDFB-0365-6679-23C9D5EE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ABB6D-24FC-B7FB-0AE4-72C5A5961F2A}"/>
              </a:ext>
            </a:extLst>
          </p:cNvPr>
          <p:cNvSpPr txBox="1"/>
          <p:nvPr/>
        </p:nvSpPr>
        <p:spPr>
          <a:xfrm>
            <a:off x="837215" y="5866890"/>
            <a:ext cx="1051658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100">
                <a:solidFill>
                  <a:schemeClr val="tx1">
                    <a:lumMod val="50000"/>
                    <a:lumOff val="50000"/>
                  </a:schemeClr>
                </a:solidFill>
              </a:rPr>
              <a:t>Custom Processing Unit: Tracing and Patching Intel Atom Microcode – Pietro Borrello, Martin Schwarzl</a:t>
            </a:r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3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2BF7-60AD-CC6F-8C68-7748FD96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Setup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CADB-CD44-D01C-B481-52D32EDFF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Helvetica LT Std"/>
              </a:rPr>
              <a:t>5 components:</a:t>
            </a:r>
            <a:endParaRPr lang="en-US"/>
          </a:p>
          <a:p>
            <a:r>
              <a:rPr lang="en-US" b="1">
                <a:latin typeface="Helvetica LT Std"/>
              </a:rPr>
              <a:t>Target</a:t>
            </a:r>
            <a:r>
              <a:rPr lang="en-US">
                <a:latin typeface="Helvetica LT Std"/>
              </a:rPr>
              <a:t>: </a:t>
            </a:r>
            <a:r>
              <a:rPr lang="en-US" i="1">
                <a:latin typeface="Helvetica LT Std"/>
              </a:rPr>
              <a:t>Up Squared</a:t>
            </a:r>
            <a:r>
              <a:rPr lang="en-US">
                <a:latin typeface="Helvetica LT Std"/>
              </a:rPr>
              <a:t> board</a:t>
            </a:r>
          </a:p>
          <a:p>
            <a:r>
              <a:rPr lang="en-US" b="1" err="1">
                <a:latin typeface="Helvetica LT Std"/>
              </a:rPr>
              <a:t>Glitcher</a:t>
            </a:r>
            <a:r>
              <a:rPr lang="en-US">
                <a:latin typeface="Helvetica LT Std"/>
              </a:rPr>
              <a:t>: Raspberry Pi Pico</a:t>
            </a:r>
          </a:p>
          <a:p>
            <a:r>
              <a:rPr lang="en-US">
                <a:latin typeface="Helvetica LT Std"/>
              </a:rPr>
              <a:t>Host PC</a:t>
            </a:r>
          </a:p>
          <a:p>
            <a:r>
              <a:rPr lang="en-US">
                <a:latin typeface="Helvetica LT Std"/>
              </a:rPr>
              <a:t>Power supply</a:t>
            </a:r>
          </a:p>
          <a:p>
            <a:r>
              <a:rPr lang="en-US">
                <a:latin typeface="Helvetica LT Std"/>
              </a:rPr>
              <a:t>Oscilloscope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1A965-6CA1-F084-4DB1-0C0A97B7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CF4A6-3BDC-7F70-CBA8-6DAE193C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30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9128A3-77BF-DA3A-D8D3-3BD5E0281AD4}"/>
              </a:ext>
            </a:extLst>
          </p:cNvPr>
          <p:cNvSpPr/>
          <p:nvPr/>
        </p:nvSpPr>
        <p:spPr>
          <a:xfrm>
            <a:off x="8593945" y="5305943"/>
            <a:ext cx="401519" cy="338083"/>
          </a:xfrm>
          <a:custGeom>
            <a:avLst/>
            <a:gdLst>
              <a:gd name="connsiteX0" fmla="*/ 60351 w 401519"/>
              <a:gd name="connsiteY0" fmla="*/ 179 h 338083"/>
              <a:gd name="connsiteX1" fmla="*/ 119 w 401519"/>
              <a:gd name="connsiteY1" fmla="*/ 59717 h 338083"/>
              <a:gd name="connsiteX2" fmla="*/ 119 w 401519"/>
              <a:gd name="connsiteY2" fmla="*/ 278626 h 338083"/>
              <a:gd name="connsiteX3" fmla="*/ 60351 w 401519"/>
              <a:gd name="connsiteY3" fmla="*/ 338262 h 338083"/>
              <a:gd name="connsiteX4" fmla="*/ 341405 w 401519"/>
              <a:gd name="connsiteY4" fmla="*/ 338262 h 338083"/>
              <a:gd name="connsiteX5" fmla="*/ 401638 w 401519"/>
              <a:gd name="connsiteY5" fmla="*/ 278626 h 338083"/>
              <a:gd name="connsiteX6" fmla="*/ 401638 w 401519"/>
              <a:gd name="connsiteY6" fmla="*/ 59717 h 338083"/>
              <a:gd name="connsiteX7" fmla="*/ 341405 w 401519"/>
              <a:gd name="connsiteY7" fmla="*/ 179 h 338083"/>
              <a:gd name="connsiteX8" fmla="*/ 361491 w 401519"/>
              <a:gd name="connsiteY8" fmla="*/ 278626 h 338083"/>
              <a:gd name="connsiteX9" fmla="*/ 341405 w 401519"/>
              <a:gd name="connsiteY9" fmla="*/ 298587 h 338083"/>
              <a:gd name="connsiteX10" fmla="*/ 60351 w 401519"/>
              <a:gd name="connsiteY10" fmla="*/ 298587 h 338083"/>
              <a:gd name="connsiteX11" fmla="*/ 40290 w 401519"/>
              <a:gd name="connsiteY11" fmla="*/ 278626 h 338083"/>
              <a:gd name="connsiteX12" fmla="*/ 40290 w 401519"/>
              <a:gd name="connsiteY12" fmla="*/ 188996 h 338083"/>
              <a:gd name="connsiteX13" fmla="*/ 130565 w 401519"/>
              <a:gd name="connsiteY13" fmla="*/ 188996 h 338083"/>
              <a:gd name="connsiteX14" fmla="*/ 150949 w 401519"/>
              <a:gd name="connsiteY14" fmla="*/ 162430 h 338083"/>
              <a:gd name="connsiteX15" fmla="*/ 171010 w 401519"/>
              <a:gd name="connsiteY15" fmla="*/ 188996 h 338083"/>
              <a:gd name="connsiteX16" fmla="*/ 212622 w 401519"/>
              <a:gd name="connsiteY16" fmla="*/ 188996 h 338083"/>
              <a:gd name="connsiteX17" fmla="*/ 251130 w 401519"/>
              <a:gd name="connsiteY17" fmla="*/ 227207 h 338083"/>
              <a:gd name="connsiteX18" fmla="*/ 289341 w 401519"/>
              <a:gd name="connsiteY18" fmla="*/ 188996 h 338083"/>
              <a:gd name="connsiteX19" fmla="*/ 361491 w 401519"/>
              <a:gd name="connsiteY19" fmla="*/ 188996 h 338083"/>
              <a:gd name="connsiteX20" fmla="*/ 361491 w 401519"/>
              <a:gd name="connsiteY20" fmla="*/ 59717 h 338083"/>
              <a:gd name="connsiteX21" fmla="*/ 361491 w 401519"/>
              <a:gd name="connsiteY21" fmla="*/ 149147 h 338083"/>
              <a:gd name="connsiteX22" fmla="*/ 273128 w 401519"/>
              <a:gd name="connsiteY22" fmla="*/ 149147 h 338083"/>
              <a:gd name="connsiteX23" fmla="*/ 251130 w 401519"/>
              <a:gd name="connsiteY23" fmla="*/ 170872 h 338083"/>
              <a:gd name="connsiteX24" fmla="*/ 229207 w 401519"/>
              <a:gd name="connsiteY24" fmla="*/ 149147 h 338083"/>
              <a:gd name="connsiteX25" fmla="*/ 190897 w 401519"/>
              <a:gd name="connsiteY25" fmla="*/ 149147 h 338083"/>
              <a:gd name="connsiteX26" fmla="*/ 150949 w 401519"/>
              <a:gd name="connsiteY26" fmla="*/ 96288 h 338083"/>
              <a:gd name="connsiteX27" fmla="*/ 110504 w 401519"/>
              <a:gd name="connsiteY27" fmla="*/ 149147 h 338083"/>
              <a:gd name="connsiteX28" fmla="*/ 40290 w 401519"/>
              <a:gd name="connsiteY28" fmla="*/ 149147 h 338083"/>
              <a:gd name="connsiteX29" fmla="*/ 40290 w 401519"/>
              <a:gd name="connsiteY29" fmla="*/ 59717 h 338083"/>
              <a:gd name="connsiteX30" fmla="*/ 60351 w 401519"/>
              <a:gd name="connsiteY30" fmla="*/ 39929 h 338083"/>
              <a:gd name="connsiteX31" fmla="*/ 341405 w 401519"/>
              <a:gd name="connsiteY31" fmla="*/ 39929 h 338083"/>
              <a:gd name="connsiteX32" fmla="*/ 361491 w 401519"/>
              <a:gd name="connsiteY32" fmla="*/ 59717 h 33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1519" h="338083">
                <a:moveTo>
                  <a:pt x="60351" y="179"/>
                </a:moveTo>
                <a:cubicBezTo>
                  <a:pt x="27280" y="179"/>
                  <a:pt x="119" y="26943"/>
                  <a:pt x="119" y="59717"/>
                </a:cubicBezTo>
                <a:lnTo>
                  <a:pt x="119" y="278626"/>
                </a:lnTo>
                <a:cubicBezTo>
                  <a:pt x="119" y="311498"/>
                  <a:pt x="27280" y="338262"/>
                  <a:pt x="60351" y="338262"/>
                </a:cubicBezTo>
                <a:lnTo>
                  <a:pt x="341405" y="338262"/>
                </a:lnTo>
                <a:cubicBezTo>
                  <a:pt x="374774" y="338262"/>
                  <a:pt x="401638" y="311498"/>
                  <a:pt x="401638" y="278626"/>
                </a:cubicBezTo>
                <a:lnTo>
                  <a:pt x="401638" y="59717"/>
                </a:lnTo>
                <a:cubicBezTo>
                  <a:pt x="401638" y="26943"/>
                  <a:pt x="374774" y="179"/>
                  <a:pt x="341405" y="179"/>
                </a:cubicBezTo>
                <a:close/>
                <a:moveTo>
                  <a:pt x="361491" y="278626"/>
                </a:moveTo>
                <a:cubicBezTo>
                  <a:pt x="361491" y="289475"/>
                  <a:pt x="352578" y="298587"/>
                  <a:pt x="341405" y="298587"/>
                </a:cubicBezTo>
                <a:lnTo>
                  <a:pt x="60351" y="298587"/>
                </a:lnTo>
                <a:cubicBezTo>
                  <a:pt x="49402" y="298587"/>
                  <a:pt x="40290" y="289475"/>
                  <a:pt x="40290" y="278626"/>
                </a:cubicBezTo>
                <a:lnTo>
                  <a:pt x="40290" y="188996"/>
                </a:lnTo>
                <a:lnTo>
                  <a:pt x="130565" y="188996"/>
                </a:lnTo>
                <a:lnTo>
                  <a:pt x="150949" y="162430"/>
                </a:lnTo>
                <a:lnTo>
                  <a:pt x="171010" y="188996"/>
                </a:lnTo>
                <a:lnTo>
                  <a:pt x="212622" y="188996"/>
                </a:lnTo>
                <a:lnTo>
                  <a:pt x="251130" y="227207"/>
                </a:lnTo>
                <a:lnTo>
                  <a:pt x="289341" y="188996"/>
                </a:lnTo>
                <a:lnTo>
                  <a:pt x="361491" y="188996"/>
                </a:lnTo>
                <a:close/>
                <a:moveTo>
                  <a:pt x="361491" y="59717"/>
                </a:moveTo>
                <a:lnTo>
                  <a:pt x="361491" y="149147"/>
                </a:lnTo>
                <a:lnTo>
                  <a:pt x="273128" y="149147"/>
                </a:lnTo>
                <a:lnTo>
                  <a:pt x="251130" y="170872"/>
                </a:lnTo>
                <a:lnTo>
                  <a:pt x="229207" y="149147"/>
                </a:lnTo>
                <a:lnTo>
                  <a:pt x="190897" y="149147"/>
                </a:lnTo>
                <a:lnTo>
                  <a:pt x="150949" y="96288"/>
                </a:lnTo>
                <a:lnTo>
                  <a:pt x="110504" y="149147"/>
                </a:lnTo>
                <a:lnTo>
                  <a:pt x="40290" y="149147"/>
                </a:lnTo>
                <a:lnTo>
                  <a:pt x="40290" y="59717"/>
                </a:lnTo>
                <a:cubicBezTo>
                  <a:pt x="40290" y="48966"/>
                  <a:pt x="49402" y="39929"/>
                  <a:pt x="60351" y="39929"/>
                </a:cubicBezTo>
                <a:lnTo>
                  <a:pt x="341405" y="39929"/>
                </a:lnTo>
                <a:cubicBezTo>
                  <a:pt x="352578" y="39929"/>
                  <a:pt x="361491" y="48966"/>
                  <a:pt x="361491" y="5971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B75859-39F6-21D7-144F-96BB8BF16795}"/>
              </a:ext>
            </a:extLst>
          </p:cNvPr>
          <p:cNvSpPr/>
          <p:nvPr/>
        </p:nvSpPr>
        <p:spPr>
          <a:xfrm>
            <a:off x="9035606" y="5305738"/>
            <a:ext cx="140725" cy="139359"/>
          </a:xfrm>
          <a:custGeom>
            <a:avLst/>
            <a:gdLst>
              <a:gd name="connsiteX0" fmla="*/ 70479 w 140725"/>
              <a:gd name="connsiteY0" fmla="*/ 177 h 139359"/>
              <a:gd name="connsiteX1" fmla="*/ 141 w 140725"/>
              <a:gd name="connsiteY1" fmla="*/ 69920 h 139359"/>
              <a:gd name="connsiteX2" fmla="*/ 70479 w 140725"/>
              <a:gd name="connsiteY2" fmla="*/ 139537 h 139359"/>
              <a:gd name="connsiteX3" fmla="*/ 140866 w 140725"/>
              <a:gd name="connsiteY3" fmla="*/ 69920 h 139359"/>
              <a:gd name="connsiteX4" fmla="*/ 70479 w 140725"/>
              <a:gd name="connsiteY4" fmla="*/ 177 h 139359"/>
              <a:gd name="connsiteX5" fmla="*/ 70479 w 140725"/>
              <a:gd name="connsiteY5" fmla="*/ 99887 h 139359"/>
              <a:gd name="connsiteX6" fmla="*/ 40412 w 140725"/>
              <a:gd name="connsiteY6" fmla="*/ 69920 h 139359"/>
              <a:gd name="connsiteX7" fmla="*/ 70479 w 140725"/>
              <a:gd name="connsiteY7" fmla="*/ 40126 h 139359"/>
              <a:gd name="connsiteX8" fmla="*/ 100521 w 140725"/>
              <a:gd name="connsiteY8" fmla="*/ 69920 h 139359"/>
              <a:gd name="connsiteX9" fmla="*/ 70479 w 140725"/>
              <a:gd name="connsiteY9" fmla="*/ 99887 h 13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25" h="139359">
                <a:moveTo>
                  <a:pt x="70479" y="177"/>
                </a:moveTo>
                <a:cubicBezTo>
                  <a:pt x="31871" y="177"/>
                  <a:pt x="141" y="31411"/>
                  <a:pt x="141" y="69920"/>
                </a:cubicBezTo>
                <a:cubicBezTo>
                  <a:pt x="141" y="108229"/>
                  <a:pt x="31871" y="139537"/>
                  <a:pt x="70479" y="139537"/>
                </a:cubicBezTo>
                <a:cubicBezTo>
                  <a:pt x="109360" y="139537"/>
                  <a:pt x="140866" y="108229"/>
                  <a:pt x="140866" y="69920"/>
                </a:cubicBezTo>
                <a:cubicBezTo>
                  <a:pt x="140866" y="31411"/>
                  <a:pt x="109360" y="177"/>
                  <a:pt x="70479" y="177"/>
                </a:cubicBezTo>
                <a:close/>
                <a:moveTo>
                  <a:pt x="70479" y="99887"/>
                </a:moveTo>
                <a:cubicBezTo>
                  <a:pt x="53968" y="99887"/>
                  <a:pt x="40412" y="86306"/>
                  <a:pt x="40412" y="69920"/>
                </a:cubicBezTo>
                <a:cubicBezTo>
                  <a:pt x="40412" y="53434"/>
                  <a:pt x="53968" y="40126"/>
                  <a:pt x="70479" y="40126"/>
                </a:cubicBezTo>
                <a:cubicBezTo>
                  <a:pt x="87138" y="40126"/>
                  <a:pt x="100521" y="53434"/>
                  <a:pt x="100521" y="69920"/>
                </a:cubicBezTo>
                <a:cubicBezTo>
                  <a:pt x="100521" y="86306"/>
                  <a:pt x="87138" y="99887"/>
                  <a:pt x="70479" y="9988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A0D475-C676-CDBA-8DD2-DFEC6F7E4F1E}"/>
              </a:ext>
            </a:extLst>
          </p:cNvPr>
          <p:cNvSpPr/>
          <p:nvPr/>
        </p:nvSpPr>
        <p:spPr>
          <a:xfrm>
            <a:off x="9035606" y="5504667"/>
            <a:ext cx="140725" cy="139359"/>
          </a:xfrm>
          <a:custGeom>
            <a:avLst/>
            <a:gdLst>
              <a:gd name="connsiteX0" fmla="*/ 70479 w 140725"/>
              <a:gd name="connsiteY0" fmla="*/ 188 h 139359"/>
              <a:gd name="connsiteX1" fmla="*/ 141 w 140725"/>
              <a:gd name="connsiteY1" fmla="*/ 70005 h 139359"/>
              <a:gd name="connsiteX2" fmla="*/ 70479 w 140725"/>
              <a:gd name="connsiteY2" fmla="*/ 139548 h 139359"/>
              <a:gd name="connsiteX3" fmla="*/ 140866 w 140725"/>
              <a:gd name="connsiteY3" fmla="*/ 70005 h 139359"/>
              <a:gd name="connsiteX4" fmla="*/ 70479 w 140725"/>
              <a:gd name="connsiteY4" fmla="*/ 188 h 139359"/>
              <a:gd name="connsiteX5" fmla="*/ 70479 w 140725"/>
              <a:gd name="connsiteY5" fmla="*/ 99873 h 139359"/>
              <a:gd name="connsiteX6" fmla="*/ 40412 w 140725"/>
              <a:gd name="connsiteY6" fmla="*/ 70005 h 139359"/>
              <a:gd name="connsiteX7" fmla="*/ 70479 w 140725"/>
              <a:gd name="connsiteY7" fmla="*/ 40236 h 139359"/>
              <a:gd name="connsiteX8" fmla="*/ 100521 w 140725"/>
              <a:gd name="connsiteY8" fmla="*/ 70005 h 139359"/>
              <a:gd name="connsiteX9" fmla="*/ 70479 w 140725"/>
              <a:gd name="connsiteY9" fmla="*/ 99873 h 13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25" h="139359">
                <a:moveTo>
                  <a:pt x="70479" y="188"/>
                </a:moveTo>
                <a:cubicBezTo>
                  <a:pt x="31871" y="188"/>
                  <a:pt x="141" y="31521"/>
                  <a:pt x="141" y="70005"/>
                </a:cubicBezTo>
                <a:cubicBezTo>
                  <a:pt x="141" y="108314"/>
                  <a:pt x="31871" y="139548"/>
                  <a:pt x="70479" y="139548"/>
                </a:cubicBezTo>
                <a:cubicBezTo>
                  <a:pt x="109360" y="139548"/>
                  <a:pt x="140866" y="108314"/>
                  <a:pt x="140866" y="70005"/>
                </a:cubicBezTo>
                <a:cubicBezTo>
                  <a:pt x="140866" y="31521"/>
                  <a:pt x="109360" y="188"/>
                  <a:pt x="70479" y="188"/>
                </a:cubicBezTo>
                <a:close/>
                <a:moveTo>
                  <a:pt x="70479" y="99873"/>
                </a:moveTo>
                <a:cubicBezTo>
                  <a:pt x="53968" y="99873"/>
                  <a:pt x="40412" y="86217"/>
                  <a:pt x="40412" y="70005"/>
                </a:cubicBezTo>
                <a:cubicBezTo>
                  <a:pt x="40412" y="53420"/>
                  <a:pt x="53968" y="40236"/>
                  <a:pt x="70479" y="40236"/>
                </a:cubicBezTo>
                <a:cubicBezTo>
                  <a:pt x="87138" y="40236"/>
                  <a:pt x="100521" y="53420"/>
                  <a:pt x="100521" y="70005"/>
                </a:cubicBezTo>
                <a:cubicBezTo>
                  <a:pt x="100521" y="86217"/>
                  <a:pt x="87138" y="99873"/>
                  <a:pt x="70479" y="99873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556263-06C8-A006-08A1-D71F26D4B9AB}"/>
              </a:ext>
            </a:extLst>
          </p:cNvPr>
          <p:cNvSpPr/>
          <p:nvPr/>
        </p:nvSpPr>
        <p:spPr>
          <a:xfrm>
            <a:off x="8654178" y="5126907"/>
            <a:ext cx="461950" cy="79524"/>
          </a:xfrm>
          <a:custGeom>
            <a:avLst/>
            <a:gdLst>
              <a:gd name="connsiteX0" fmla="*/ 40268 w 461950"/>
              <a:gd name="connsiteY0" fmla="*/ 59807 h 79524"/>
              <a:gd name="connsiteX1" fmla="*/ 60354 w 461950"/>
              <a:gd name="connsiteY1" fmla="*/ 39845 h 79524"/>
              <a:gd name="connsiteX2" fmla="*/ 401541 w 461950"/>
              <a:gd name="connsiteY2" fmla="*/ 39845 h 79524"/>
              <a:gd name="connsiteX3" fmla="*/ 421900 w 461950"/>
              <a:gd name="connsiteY3" fmla="*/ 59807 h 79524"/>
              <a:gd name="connsiteX4" fmla="*/ 442086 w 461950"/>
              <a:gd name="connsiteY4" fmla="*/ 79694 h 79524"/>
              <a:gd name="connsiteX5" fmla="*/ 462072 w 461950"/>
              <a:gd name="connsiteY5" fmla="*/ 59807 h 79524"/>
              <a:gd name="connsiteX6" fmla="*/ 401541 w 461950"/>
              <a:gd name="connsiteY6" fmla="*/ 170 h 79524"/>
              <a:gd name="connsiteX7" fmla="*/ 60354 w 461950"/>
              <a:gd name="connsiteY7" fmla="*/ 170 h 79524"/>
              <a:gd name="connsiteX8" fmla="*/ 121 w 461950"/>
              <a:gd name="connsiteY8" fmla="*/ 59807 h 79524"/>
              <a:gd name="connsiteX9" fmla="*/ 20207 w 461950"/>
              <a:gd name="connsiteY9" fmla="*/ 79694 h 79524"/>
              <a:gd name="connsiteX10" fmla="*/ 40268 w 461950"/>
              <a:gd name="connsiteY10" fmla="*/ 59807 h 7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950" h="79524">
                <a:moveTo>
                  <a:pt x="40268" y="59807"/>
                </a:moveTo>
                <a:cubicBezTo>
                  <a:pt x="40268" y="48560"/>
                  <a:pt x="49405" y="39845"/>
                  <a:pt x="60354" y="39845"/>
                </a:cubicBezTo>
                <a:lnTo>
                  <a:pt x="401541" y="39845"/>
                </a:lnTo>
                <a:cubicBezTo>
                  <a:pt x="412788" y="39845"/>
                  <a:pt x="421900" y="48560"/>
                  <a:pt x="421900" y="59807"/>
                </a:cubicBezTo>
                <a:cubicBezTo>
                  <a:pt x="421900" y="70682"/>
                  <a:pt x="430739" y="79694"/>
                  <a:pt x="442086" y="79694"/>
                </a:cubicBezTo>
                <a:cubicBezTo>
                  <a:pt x="452935" y="79694"/>
                  <a:pt x="462072" y="70682"/>
                  <a:pt x="462072" y="59807"/>
                </a:cubicBezTo>
                <a:cubicBezTo>
                  <a:pt x="462072" y="26935"/>
                  <a:pt x="435010" y="170"/>
                  <a:pt x="401541" y="170"/>
                </a:cubicBezTo>
                <a:lnTo>
                  <a:pt x="60354" y="170"/>
                </a:lnTo>
                <a:cubicBezTo>
                  <a:pt x="27184" y="170"/>
                  <a:pt x="121" y="26935"/>
                  <a:pt x="121" y="59807"/>
                </a:cubicBezTo>
                <a:cubicBezTo>
                  <a:pt x="121" y="70682"/>
                  <a:pt x="9333" y="79694"/>
                  <a:pt x="20207" y="79694"/>
                </a:cubicBezTo>
                <a:cubicBezTo>
                  <a:pt x="31454" y="79694"/>
                  <a:pt x="40268" y="70682"/>
                  <a:pt x="40268" y="5980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57791A-E272-3361-FEA8-A18CF1A69889}"/>
              </a:ext>
            </a:extLst>
          </p:cNvPr>
          <p:cNvSpPr/>
          <p:nvPr/>
        </p:nvSpPr>
        <p:spPr>
          <a:xfrm>
            <a:off x="8513752" y="5226319"/>
            <a:ext cx="742805" cy="556967"/>
          </a:xfrm>
          <a:custGeom>
            <a:avLst/>
            <a:gdLst>
              <a:gd name="connsiteX0" fmla="*/ 682516 w 742805"/>
              <a:gd name="connsiteY0" fmla="*/ 176 h 556967"/>
              <a:gd name="connsiteX1" fmla="*/ 60176 w 742805"/>
              <a:gd name="connsiteY1" fmla="*/ 176 h 556967"/>
              <a:gd name="connsiteX2" fmla="*/ 142 w 742805"/>
              <a:gd name="connsiteY2" fmla="*/ 59714 h 556967"/>
              <a:gd name="connsiteX3" fmla="*/ 142 w 742805"/>
              <a:gd name="connsiteY3" fmla="*/ 437969 h 556967"/>
              <a:gd name="connsiteX4" fmla="*/ 60176 w 742805"/>
              <a:gd name="connsiteY4" fmla="*/ 497606 h 556967"/>
              <a:gd name="connsiteX5" fmla="*/ 80237 w 742805"/>
              <a:gd name="connsiteY5" fmla="*/ 497606 h 556967"/>
              <a:gd name="connsiteX6" fmla="*/ 140768 w 742805"/>
              <a:gd name="connsiteY6" fmla="*/ 557144 h 556967"/>
              <a:gd name="connsiteX7" fmla="*/ 180815 w 742805"/>
              <a:gd name="connsiteY7" fmla="*/ 557144 h 556967"/>
              <a:gd name="connsiteX8" fmla="*/ 240949 w 742805"/>
              <a:gd name="connsiteY8" fmla="*/ 497606 h 556967"/>
              <a:gd name="connsiteX9" fmla="*/ 502140 w 742805"/>
              <a:gd name="connsiteY9" fmla="*/ 497606 h 556967"/>
              <a:gd name="connsiteX10" fmla="*/ 562274 w 742805"/>
              <a:gd name="connsiteY10" fmla="*/ 557144 h 556967"/>
              <a:gd name="connsiteX11" fmla="*/ 602420 w 742805"/>
              <a:gd name="connsiteY11" fmla="*/ 557144 h 556967"/>
              <a:gd name="connsiteX12" fmla="*/ 662455 w 742805"/>
              <a:gd name="connsiteY12" fmla="*/ 497606 h 556967"/>
              <a:gd name="connsiteX13" fmla="*/ 682516 w 742805"/>
              <a:gd name="connsiteY13" fmla="*/ 497606 h 556967"/>
              <a:gd name="connsiteX14" fmla="*/ 742947 w 742805"/>
              <a:gd name="connsiteY14" fmla="*/ 437969 h 556967"/>
              <a:gd name="connsiteX15" fmla="*/ 742947 w 742805"/>
              <a:gd name="connsiteY15" fmla="*/ 378034 h 556967"/>
              <a:gd name="connsiteX16" fmla="*/ 722961 w 742805"/>
              <a:gd name="connsiteY16" fmla="*/ 358147 h 556967"/>
              <a:gd name="connsiteX17" fmla="*/ 702900 w 742805"/>
              <a:gd name="connsiteY17" fmla="*/ 378034 h 556967"/>
              <a:gd name="connsiteX18" fmla="*/ 702900 w 742805"/>
              <a:gd name="connsiteY18" fmla="*/ 437969 h 556967"/>
              <a:gd name="connsiteX19" fmla="*/ 682516 w 742805"/>
              <a:gd name="connsiteY19" fmla="*/ 457757 h 556967"/>
              <a:gd name="connsiteX20" fmla="*/ 60176 w 742805"/>
              <a:gd name="connsiteY20" fmla="*/ 457757 h 556967"/>
              <a:gd name="connsiteX21" fmla="*/ 40090 w 742805"/>
              <a:gd name="connsiteY21" fmla="*/ 437969 h 556967"/>
              <a:gd name="connsiteX22" fmla="*/ 40090 w 742805"/>
              <a:gd name="connsiteY22" fmla="*/ 59714 h 556967"/>
              <a:gd name="connsiteX23" fmla="*/ 60176 w 742805"/>
              <a:gd name="connsiteY23" fmla="*/ 39826 h 556967"/>
              <a:gd name="connsiteX24" fmla="*/ 682516 w 742805"/>
              <a:gd name="connsiteY24" fmla="*/ 39826 h 556967"/>
              <a:gd name="connsiteX25" fmla="*/ 702900 w 742805"/>
              <a:gd name="connsiteY25" fmla="*/ 59714 h 556967"/>
              <a:gd name="connsiteX26" fmla="*/ 702900 w 742805"/>
              <a:gd name="connsiteY26" fmla="*/ 318372 h 556967"/>
              <a:gd name="connsiteX27" fmla="*/ 722961 w 742805"/>
              <a:gd name="connsiteY27" fmla="*/ 338260 h 556967"/>
              <a:gd name="connsiteX28" fmla="*/ 742947 w 742805"/>
              <a:gd name="connsiteY28" fmla="*/ 318372 h 556967"/>
              <a:gd name="connsiteX29" fmla="*/ 742947 w 742805"/>
              <a:gd name="connsiteY29" fmla="*/ 59714 h 556967"/>
              <a:gd name="connsiteX30" fmla="*/ 682516 w 742805"/>
              <a:gd name="connsiteY30" fmla="*/ 176 h 556967"/>
              <a:gd name="connsiteX31" fmla="*/ 622382 w 742805"/>
              <a:gd name="connsiteY31" fmla="*/ 497606 h 556967"/>
              <a:gd name="connsiteX32" fmla="*/ 602420 w 742805"/>
              <a:gd name="connsiteY32" fmla="*/ 517394 h 556967"/>
              <a:gd name="connsiteX33" fmla="*/ 562274 w 742805"/>
              <a:gd name="connsiteY33" fmla="*/ 517394 h 556967"/>
              <a:gd name="connsiteX34" fmla="*/ 542188 w 742805"/>
              <a:gd name="connsiteY34" fmla="*/ 497606 h 556967"/>
              <a:gd name="connsiteX35" fmla="*/ 200901 w 742805"/>
              <a:gd name="connsiteY35" fmla="*/ 497606 h 556967"/>
              <a:gd name="connsiteX36" fmla="*/ 180815 w 742805"/>
              <a:gd name="connsiteY36" fmla="*/ 517394 h 556967"/>
              <a:gd name="connsiteX37" fmla="*/ 140768 w 742805"/>
              <a:gd name="connsiteY37" fmla="*/ 517394 h 556967"/>
              <a:gd name="connsiteX38" fmla="*/ 120409 w 742805"/>
              <a:gd name="connsiteY38" fmla="*/ 497606 h 55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42805" h="556967">
                <a:moveTo>
                  <a:pt x="682516" y="176"/>
                </a:moveTo>
                <a:lnTo>
                  <a:pt x="60176" y="176"/>
                </a:lnTo>
                <a:cubicBezTo>
                  <a:pt x="27105" y="176"/>
                  <a:pt x="142" y="26941"/>
                  <a:pt x="142" y="59714"/>
                </a:cubicBezTo>
                <a:lnTo>
                  <a:pt x="142" y="437969"/>
                </a:lnTo>
                <a:cubicBezTo>
                  <a:pt x="142" y="470742"/>
                  <a:pt x="27105" y="497606"/>
                  <a:pt x="60176" y="497606"/>
                </a:cubicBezTo>
                <a:lnTo>
                  <a:pt x="80237" y="497606"/>
                </a:lnTo>
                <a:cubicBezTo>
                  <a:pt x="80237" y="530379"/>
                  <a:pt x="107399" y="557144"/>
                  <a:pt x="140768" y="557144"/>
                </a:cubicBezTo>
                <a:lnTo>
                  <a:pt x="180815" y="557144"/>
                </a:lnTo>
                <a:cubicBezTo>
                  <a:pt x="213986" y="557144"/>
                  <a:pt x="240949" y="530379"/>
                  <a:pt x="240949" y="497606"/>
                </a:cubicBezTo>
                <a:lnTo>
                  <a:pt x="502140" y="497606"/>
                </a:lnTo>
                <a:cubicBezTo>
                  <a:pt x="502140" y="530379"/>
                  <a:pt x="529103" y="557144"/>
                  <a:pt x="562274" y="557144"/>
                </a:cubicBezTo>
                <a:lnTo>
                  <a:pt x="602420" y="557144"/>
                </a:lnTo>
                <a:cubicBezTo>
                  <a:pt x="635789" y="557144"/>
                  <a:pt x="662455" y="530379"/>
                  <a:pt x="662455" y="497606"/>
                </a:cubicBezTo>
                <a:lnTo>
                  <a:pt x="682516" y="497606"/>
                </a:lnTo>
                <a:cubicBezTo>
                  <a:pt x="715984" y="497606"/>
                  <a:pt x="742947" y="470742"/>
                  <a:pt x="742947" y="437969"/>
                </a:cubicBezTo>
                <a:lnTo>
                  <a:pt x="742947" y="378034"/>
                </a:lnTo>
                <a:cubicBezTo>
                  <a:pt x="742947" y="367160"/>
                  <a:pt x="733935" y="358147"/>
                  <a:pt x="722961" y="358147"/>
                </a:cubicBezTo>
                <a:cubicBezTo>
                  <a:pt x="711813" y="358147"/>
                  <a:pt x="702900" y="367160"/>
                  <a:pt x="702900" y="378034"/>
                </a:cubicBezTo>
                <a:lnTo>
                  <a:pt x="702900" y="437969"/>
                </a:lnTo>
                <a:cubicBezTo>
                  <a:pt x="702900" y="448720"/>
                  <a:pt x="693862" y="457757"/>
                  <a:pt x="682516" y="457757"/>
                </a:cubicBezTo>
                <a:lnTo>
                  <a:pt x="60176" y="457757"/>
                </a:lnTo>
                <a:cubicBezTo>
                  <a:pt x="49301" y="457757"/>
                  <a:pt x="40090" y="448720"/>
                  <a:pt x="40090" y="437969"/>
                </a:cubicBezTo>
                <a:lnTo>
                  <a:pt x="40090" y="59714"/>
                </a:lnTo>
                <a:cubicBezTo>
                  <a:pt x="40090" y="48864"/>
                  <a:pt x="49301" y="39826"/>
                  <a:pt x="60176" y="39826"/>
                </a:cubicBezTo>
                <a:lnTo>
                  <a:pt x="682516" y="39826"/>
                </a:lnTo>
                <a:cubicBezTo>
                  <a:pt x="693862" y="39826"/>
                  <a:pt x="702900" y="48864"/>
                  <a:pt x="702900" y="59714"/>
                </a:cubicBezTo>
                <a:lnTo>
                  <a:pt x="702900" y="318372"/>
                </a:lnTo>
                <a:cubicBezTo>
                  <a:pt x="702900" y="329520"/>
                  <a:pt x="711813" y="338260"/>
                  <a:pt x="722961" y="338260"/>
                </a:cubicBezTo>
                <a:cubicBezTo>
                  <a:pt x="733935" y="338260"/>
                  <a:pt x="742947" y="329520"/>
                  <a:pt x="742947" y="318372"/>
                </a:cubicBezTo>
                <a:lnTo>
                  <a:pt x="742947" y="59714"/>
                </a:lnTo>
                <a:cubicBezTo>
                  <a:pt x="742947" y="26941"/>
                  <a:pt x="715984" y="176"/>
                  <a:pt x="682516" y="176"/>
                </a:cubicBezTo>
                <a:close/>
                <a:moveTo>
                  <a:pt x="622382" y="497606"/>
                </a:moveTo>
                <a:cubicBezTo>
                  <a:pt x="622382" y="508382"/>
                  <a:pt x="613568" y="517394"/>
                  <a:pt x="602420" y="517394"/>
                </a:cubicBezTo>
                <a:lnTo>
                  <a:pt x="562274" y="517394"/>
                </a:lnTo>
                <a:cubicBezTo>
                  <a:pt x="551300" y="517394"/>
                  <a:pt x="542188" y="508382"/>
                  <a:pt x="542188" y="497606"/>
                </a:cubicBezTo>
                <a:close/>
                <a:moveTo>
                  <a:pt x="200901" y="497606"/>
                </a:moveTo>
                <a:cubicBezTo>
                  <a:pt x="200901" y="508382"/>
                  <a:pt x="191889" y="517394"/>
                  <a:pt x="180815" y="517394"/>
                </a:cubicBezTo>
                <a:lnTo>
                  <a:pt x="140768" y="517394"/>
                </a:lnTo>
                <a:cubicBezTo>
                  <a:pt x="129521" y="517394"/>
                  <a:pt x="120409" y="508382"/>
                  <a:pt x="120409" y="497606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FDE0B-8A5F-31DC-8D8D-563235AE7C81}"/>
              </a:ext>
            </a:extLst>
          </p:cNvPr>
          <p:cNvSpPr/>
          <p:nvPr/>
        </p:nvSpPr>
        <p:spPr>
          <a:xfrm>
            <a:off x="8498805" y="2219876"/>
            <a:ext cx="772673" cy="526528"/>
          </a:xfrm>
          <a:custGeom>
            <a:avLst/>
            <a:gdLst>
              <a:gd name="connsiteX0" fmla="*/ 676233 w 772673"/>
              <a:gd name="connsiteY0" fmla="*/ 48108 h 526528"/>
              <a:gd name="connsiteX1" fmla="*/ 96747 w 772673"/>
              <a:gd name="connsiteY1" fmla="*/ 48108 h 526528"/>
              <a:gd name="connsiteX2" fmla="*/ 48456 w 772673"/>
              <a:gd name="connsiteY2" fmla="*/ 95728 h 526528"/>
              <a:gd name="connsiteX3" fmla="*/ 48456 w 772673"/>
              <a:gd name="connsiteY3" fmla="*/ 478726 h 526528"/>
              <a:gd name="connsiteX4" fmla="*/ 724524 w 772673"/>
              <a:gd name="connsiteY4" fmla="*/ 478726 h 526528"/>
              <a:gd name="connsiteX5" fmla="*/ 724524 w 772673"/>
              <a:gd name="connsiteY5" fmla="*/ 95728 h 526528"/>
              <a:gd name="connsiteX6" fmla="*/ 676233 w 772673"/>
              <a:gd name="connsiteY6" fmla="*/ 48108 h 526528"/>
              <a:gd name="connsiteX7" fmla="*/ 96747 w 772673"/>
              <a:gd name="connsiteY7" fmla="*/ 16 h 526528"/>
              <a:gd name="connsiteX8" fmla="*/ 141 w 772673"/>
              <a:gd name="connsiteY8" fmla="*/ 95728 h 526528"/>
              <a:gd name="connsiteX9" fmla="*/ 141 w 772673"/>
              <a:gd name="connsiteY9" fmla="*/ 526545 h 526528"/>
              <a:gd name="connsiteX10" fmla="*/ 772815 w 772673"/>
              <a:gd name="connsiteY10" fmla="*/ 526545 h 526528"/>
              <a:gd name="connsiteX11" fmla="*/ 772815 w 772673"/>
              <a:gd name="connsiteY11" fmla="*/ 95728 h 526528"/>
              <a:gd name="connsiteX12" fmla="*/ 676233 w 772673"/>
              <a:gd name="connsiteY12" fmla="*/ 16 h 52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2673" h="526528">
                <a:moveTo>
                  <a:pt x="676233" y="48108"/>
                </a:moveTo>
                <a:lnTo>
                  <a:pt x="96747" y="48108"/>
                </a:lnTo>
                <a:cubicBezTo>
                  <a:pt x="69982" y="48108"/>
                  <a:pt x="48456" y="69560"/>
                  <a:pt x="48456" y="95728"/>
                </a:cubicBezTo>
                <a:lnTo>
                  <a:pt x="48456" y="478726"/>
                </a:lnTo>
                <a:lnTo>
                  <a:pt x="724524" y="478726"/>
                </a:lnTo>
                <a:lnTo>
                  <a:pt x="724524" y="95728"/>
                </a:lnTo>
                <a:cubicBezTo>
                  <a:pt x="724524" y="69560"/>
                  <a:pt x="702998" y="48108"/>
                  <a:pt x="676233" y="48108"/>
                </a:cubicBezTo>
                <a:close/>
                <a:moveTo>
                  <a:pt x="96747" y="16"/>
                </a:moveTo>
                <a:cubicBezTo>
                  <a:pt x="43317" y="16"/>
                  <a:pt x="141" y="42969"/>
                  <a:pt x="141" y="95728"/>
                </a:cubicBezTo>
                <a:lnTo>
                  <a:pt x="141" y="526545"/>
                </a:lnTo>
                <a:lnTo>
                  <a:pt x="772815" y="526545"/>
                </a:lnTo>
                <a:lnTo>
                  <a:pt x="772815" y="95728"/>
                </a:lnTo>
                <a:cubicBezTo>
                  <a:pt x="772815" y="42969"/>
                  <a:pt x="729763" y="16"/>
                  <a:pt x="676233" y="16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543D4-C0CD-8255-5809-CFDCDF79DAC8}"/>
              </a:ext>
            </a:extLst>
          </p:cNvPr>
          <p:cNvSpPr/>
          <p:nvPr/>
        </p:nvSpPr>
        <p:spPr>
          <a:xfrm>
            <a:off x="8402218" y="2698586"/>
            <a:ext cx="966059" cy="143630"/>
          </a:xfrm>
          <a:custGeom>
            <a:avLst/>
            <a:gdLst>
              <a:gd name="connsiteX0" fmla="*/ 917717 w 966059"/>
              <a:gd name="connsiteY0" fmla="*/ 47858 h 143630"/>
              <a:gd name="connsiteX1" fmla="*/ 48338 w 966059"/>
              <a:gd name="connsiteY1" fmla="*/ 47858 h 143630"/>
              <a:gd name="connsiteX2" fmla="*/ 96728 w 966059"/>
              <a:gd name="connsiteY2" fmla="*/ 95677 h 143630"/>
              <a:gd name="connsiteX3" fmla="*/ 869402 w 966059"/>
              <a:gd name="connsiteY3" fmla="*/ 95677 h 143630"/>
              <a:gd name="connsiteX4" fmla="*/ 917717 w 966059"/>
              <a:gd name="connsiteY4" fmla="*/ 47858 h 143630"/>
              <a:gd name="connsiteX5" fmla="*/ 48338 w 966059"/>
              <a:gd name="connsiteY5" fmla="*/ 39 h 143630"/>
              <a:gd name="connsiteX6" fmla="*/ 147 w 966059"/>
              <a:gd name="connsiteY6" fmla="*/ 47858 h 143630"/>
              <a:gd name="connsiteX7" fmla="*/ 96728 w 966059"/>
              <a:gd name="connsiteY7" fmla="*/ 143670 h 143630"/>
              <a:gd name="connsiteX8" fmla="*/ 869402 w 966059"/>
              <a:gd name="connsiteY8" fmla="*/ 143670 h 143630"/>
              <a:gd name="connsiteX9" fmla="*/ 966206 w 966059"/>
              <a:gd name="connsiteY9" fmla="*/ 47858 h 143630"/>
              <a:gd name="connsiteX10" fmla="*/ 917717 w 966059"/>
              <a:gd name="connsiteY10" fmla="*/ 39 h 1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6059" h="143630">
                <a:moveTo>
                  <a:pt x="917717" y="47858"/>
                </a:moveTo>
                <a:lnTo>
                  <a:pt x="48338" y="47858"/>
                </a:lnTo>
                <a:cubicBezTo>
                  <a:pt x="48338" y="74325"/>
                  <a:pt x="70062" y="95677"/>
                  <a:pt x="96728" y="95677"/>
                </a:cubicBezTo>
                <a:lnTo>
                  <a:pt x="869402" y="95677"/>
                </a:lnTo>
                <a:cubicBezTo>
                  <a:pt x="896191" y="95677"/>
                  <a:pt x="917717" y="74325"/>
                  <a:pt x="917717" y="47858"/>
                </a:cubicBezTo>
                <a:close/>
                <a:moveTo>
                  <a:pt x="48338" y="39"/>
                </a:moveTo>
                <a:cubicBezTo>
                  <a:pt x="21673" y="39"/>
                  <a:pt x="147" y="21392"/>
                  <a:pt x="147" y="47858"/>
                </a:cubicBezTo>
                <a:cubicBezTo>
                  <a:pt x="147" y="100916"/>
                  <a:pt x="43198" y="143670"/>
                  <a:pt x="96728" y="143670"/>
                </a:cubicBezTo>
                <a:lnTo>
                  <a:pt x="869402" y="143670"/>
                </a:lnTo>
                <a:cubicBezTo>
                  <a:pt x="922856" y="143670"/>
                  <a:pt x="966206" y="100916"/>
                  <a:pt x="966206" y="47858"/>
                </a:cubicBezTo>
                <a:cubicBezTo>
                  <a:pt x="966206" y="21392"/>
                  <a:pt x="944581" y="39"/>
                  <a:pt x="917717" y="39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9FE1E0-0C17-E1A4-E368-E8F78DB7B1CC}"/>
              </a:ext>
            </a:extLst>
          </p:cNvPr>
          <p:cNvSpPr/>
          <p:nvPr/>
        </p:nvSpPr>
        <p:spPr>
          <a:xfrm>
            <a:off x="8734193" y="2722546"/>
            <a:ext cx="302107" cy="47818"/>
          </a:xfrm>
          <a:custGeom>
            <a:avLst/>
            <a:gdLst>
              <a:gd name="connsiteX0" fmla="*/ 123 w 302107"/>
              <a:gd name="connsiteY0" fmla="*/ 38 h 47818"/>
              <a:gd name="connsiteX1" fmla="*/ 302231 w 302107"/>
              <a:gd name="connsiteY1" fmla="*/ 38 h 47818"/>
              <a:gd name="connsiteX2" fmla="*/ 295155 w 302107"/>
              <a:gd name="connsiteY2" fmla="*/ 17492 h 47818"/>
              <a:gd name="connsiteX3" fmla="*/ 250141 w 302107"/>
              <a:gd name="connsiteY3" fmla="*/ 47857 h 47818"/>
              <a:gd name="connsiteX4" fmla="*/ 52113 w 302107"/>
              <a:gd name="connsiteY4" fmla="*/ 47857 h 47818"/>
              <a:gd name="connsiteX5" fmla="*/ 7100 w 302107"/>
              <a:gd name="connsiteY5" fmla="*/ 17492 h 4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07" h="47818">
                <a:moveTo>
                  <a:pt x="123" y="38"/>
                </a:moveTo>
                <a:lnTo>
                  <a:pt x="302231" y="38"/>
                </a:lnTo>
                <a:lnTo>
                  <a:pt x="295155" y="17492"/>
                </a:lnTo>
                <a:cubicBezTo>
                  <a:pt x="288153" y="35815"/>
                  <a:pt x="270227" y="47857"/>
                  <a:pt x="250141" y="47857"/>
                </a:cubicBezTo>
                <a:lnTo>
                  <a:pt x="52113" y="47857"/>
                </a:lnTo>
                <a:cubicBezTo>
                  <a:pt x="32027" y="47857"/>
                  <a:pt x="14374" y="35815"/>
                  <a:pt x="7100" y="17492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D5F255-A375-197A-C5A7-03C8FBF3BC90}"/>
              </a:ext>
            </a:extLst>
          </p:cNvPr>
          <p:cNvSpPr/>
          <p:nvPr/>
        </p:nvSpPr>
        <p:spPr>
          <a:xfrm>
            <a:off x="7549329" y="3895004"/>
            <a:ext cx="935992" cy="18621"/>
          </a:xfrm>
          <a:custGeom>
            <a:avLst/>
            <a:gdLst>
              <a:gd name="connsiteX0" fmla="*/ 936094 w 935992"/>
              <a:gd name="connsiteY0" fmla="*/ 101 h 18621"/>
              <a:gd name="connsiteX1" fmla="*/ 101 w 935992"/>
              <a:gd name="connsiteY1" fmla="*/ 101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992" h="18621">
                <a:moveTo>
                  <a:pt x="936094" y="101"/>
                </a:moveTo>
                <a:lnTo>
                  <a:pt x="101" y="101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04C882-FA5C-E8FD-25C9-61B2F276DCC0}"/>
              </a:ext>
            </a:extLst>
          </p:cNvPr>
          <p:cNvSpPr/>
          <p:nvPr/>
        </p:nvSpPr>
        <p:spPr>
          <a:xfrm>
            <a:off x="8885210" y="4403597"/>
            <a:ext cx="18621" cy="723211"/>
          </a:xfrm>
          <a:custGeom>
            <a:avLst/>
            <a:gdLst>
              <a:gd name="connsiteX0" fmla="*/ 129 w 18621"/>
              <a:gd name="connsiteY0" fmla="*/ 723373 h 723211"/>
              <a:gd name="connsiteX1" fmla="*/ 129 w 18621"/>
              <a:gd name="connsiteY1" fmla="*/ 162 h 72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21" h="723211">
                <a:moveTo>
                  <a:pt x="129" y="723373"/>
                </a:moveTo>
                <a:lnTo>
                  <a:pt x="129" y="162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E952BF5-3787-CC0D-8CC8-85BB179E572D}"/>
              </a:ext>
            </a:extLst>
          </p:cNvPr>
          <p:cNvSpPr/>
          <p:nvPr/>
        </p:nvSpPr>
        <p:spPr>
          <a:xfrm>
            <a:off x="9248023" y="4089468"/>
            <a:ext cx="718374" cy="1297737"/>
          </a:xfrm>
          <a:custGeom>
            <a:avLst/>
            <a:gdLst>
              <a:gd name="connsiteX0" fmla="*/ 153 w 718374"/>
              <a:gd name="connsiteY0" fmla="*/ 1297910 h 1297737"/>
              <a:gd name="connsiteX1" fmla="*/ 718528 w 718374"/>
              <a:gd name="connsiteY1" fmla="*/ 1297910 h 1297737"/>
              <a:gd name="connsiteX2" fmla="*/ 718528 w 718374"/>
              <a:gd name="connsiteY2" fmla="*/ 172 h 129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374" h="1297737">
                <a:moveTo>
                  <a:pt x="153" y="1297910"/>
                </a:moveTo>
                <a:lnTo>
                  <a:pt x="718528" y="1297910"/>
                </a:lnTo>
                <a:lnTo>
                  <a:pt x="718528" y="172"/>
                </a:lnTo>
              </a:path>
            </a:pathLst>
          </a:custGeom>
          <a:noFill/>
          <a:ln w="3694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11EFB5-6CE3-AE2A-F5D5-5C020DABC9E7}"/>
              </a:ext>
            </a:extLst>
          </p:cNvPr>
          <p:cNvSpPr/>
          <p:nvPr/>
        </p:nvSpPr>
        <p:spPr>
          <a:xfrm>
            <a:off x="6546522" y="3430645"/>
            <a:ext cx="1004468" cy="928916"/>
          </a:xfrm>
          <a:custGeom>
            <a:avLst/>
            <a:gdLst>
              <a:gd name="connsiteX0" fmla="*/ 949895 w 1004468"/>
              <a:gd name="connsiteY0" fmla="*/ 82 h 928916"/>
              <a:gd name="connsiteX1" fmla="*/ 54745 w 1004468"/>
              <a:gd name="connsiteY1" fmla="*/ 82 h 928916"/>
              <a:gd name="connsiteX2" fmla="*/ 48 w 1004468"/>
              <a:gd name="connsiteY2" fmla="*/ 54182 h 928916"/>
              <a:gd name="connsiteX3" fmla="*/ 48 w 1004468"/>
              <a:gd name="connsiteY3" fmla="*/ 568496 h 928916"/>
              <a:gd name="connsiteX4" fmla="*/ 54745 w 1004468"/>
              <a:gd name="connsiteY4" fmla="*/ 622993 h 928916"/>
              <a:gd name="connsiteX5" fmla="*/ 115747 w 1004468"/>
              <a:gd name="connsiteY5" fmla="*/ 622993 h 928916"/>
              <a:gd name="connsiteX6" fmla="*/ 115747 w 1004468"/>
              <a:gd name="connsiteY6" fmla="*/ 645612 h 928916"/>
              <a:gd name="connsiteX7" fmla="*/ 202645 w 1004468"/>
              <a:gd name="connsiteY7" fmla="*/ 731715 h 928916"/>
              <a:gd name="connsiteX8" fmla="*/ 780965 w 1004468"/>
              <a:gd name="connsiteY8" fmla="*/ 731715 h 928916"/>
              <a:gd name="connsiteX9" fmla="*/ 838070 w 1004468"/>
              <a:gd name="connsiteY9" fmla="*/ 788274 h 928916"/>
              <a:gd name="connsiteX10" fmla="*/ 780965 w 1004468"/>
              <a:gd name="connsiteY10" fmla="*/ 844608 h 928916"/>
              <a:gd name="connsiteX11" fmla="*/ 498347 w 1004468"/>
              <a:gd name="connsiteY11" fmla="*/ 844608 h 928916"/>
              <a:gd name="connsiteX12" fmla="*/ 498347 w 1004468"/>
              <a:gd name="connsiteY12" fmla="*/ 803890 h 928916"/>
              <a:gd name="connsiteX13" fmla="*/ 483401 w 1004468"/>
              <a:gd name="connsiteY13" fmla="*/ 789143 h 928916"/>
              <a:gd name="connsiteX14" fmla="*/ 412318 w 1004468"/>
              <a:gd name="connsiteY14" fmla="*/ 789143 h 928916"/>
              <a:gd name="connsiteX15" fmla="*/ 378850 w 1004468"/>
              <a:gd name="connsiteY15" fmla="*/ 814269 h 928916"/>
              <a:gd name="connsiteX16" fmla="*/ 329691 w 1004468"/>
              <a:gd name="connsiteY16" fmla="*/ 814269 h 928916"/>
              <a:gd name="connsiteX17" fmla="*/ 329691 w 1004468"/>
              <a:gd name="connsiteY17" fmla="*/ 843739 h 928916"/>
              <a:gd name="connsiteX18" fmla="*/ 377981 w 1004468"/>
              <a:gd name="connsiteY18" fmla="*/ 843739 h 928916"/>
              <a:gd name="connsiteX19" fmla="*/ 377981 w 1004468"/>
              <a:gd name="connsiteY19" fmla="*/ 874104 h 928916"/>
              <a:gd name="connsiteX20" fmla="*/ 329691 w 1004468"/>
              <a:gd name="connsiteY20" fmla="*/ 874104 h 928916"/>
              <a:gd name="connsiteX21" fmla="*/ 329691 w 1004468"/>
              <a:gd name="connsiteY21" fmla="*/ 903873 h 928916"/>
              <a:gd name="connsiteX22" fmla="*/ 378850 w 1004468"/>
              <a:gd name="connsiteY22" fmla="*/ 903873 h 928916"/>
              <a:gd name="connsiteX23" fmla="*/ 412318 w 1004468"/>
              <a:gd name="connsiteY23" fmla="*/ 928999 h 928916"/>
              <a:gd name="connsiteX24" fmla="*/ 483401 w 1004468"/>
              <a:gd name="connsiteY24" fmla="*/ 928999 h 928916"/>
              <a:gd name="connsiteX25" fmla="*/ 498347 w 1004468"/>
              <a:gd name="connsiteY25" fmla="*/ 914152 h 928916"/>
              <a:gd name="connsiteX26" fmla="*/ 498347 w 1004468"/>
              <a:gd name="connsiteY26" fmla="*/ 873806 h 928916"/>
              <a:gd name="connsiteX27" fmla="*/ 781636 w 1004468"/>
              <a:gd name="connsiteY27" fmla="*/ 873806 h 928916"/>
              <a:gd name="connsiteX28" fmla="*/ 868434 w 1004468"/>
              <a:gd name="connsiteY28" fmla="*/ 787678 h 928916"/>
              <a:gd name="connsiteX29" fmla="*/ 781636 w 1004468"/>
              <a:gd name="connsiteY29" fmla="*/ 701847 h 928916"/>
              <a:gd name="connsiteX30" fmla="*/ 203316 w 1004468"/>
              <a:gd name="connsiteY30" fmla="*/ 701847 h 928916"/>
              <a:gd name="connsiteX31" fmla="*/ 146087 w 1004468"/>
              <a:gd name="connsiteY31" fmla="*/ 645314 h 928916"/>
              <a:gd name="connsiteX32" fmla="*/ 146087 w 1004468"/>
              <a:gd name="connsiteY32" fmla="*/ 622422 h 928916"/>
              <a:gd name="connsiteX33" fmla="*/ 949895 w 1004468"/>
              <a:gd name="connsiteY33" fmla="*/ 622422 h 928916"/>
              <a:gd name="connsiteX34" fmla="*/ 1004517 w 1004468"/>
              <a:gd name="connsiteY34" fmla="*/ 568198 h 928916"/>
              <a:gd name="connsiteX35" fmla="*/ 1004517 w 1004468"/>
              <a:gd name="connsiteY35" fmla="*/ 53611 h 928916"/>
              <a:gd name="connsiteX36" fmla="*/ 949895 w 1004468"/>
              <a:gd name="connsiteY36" fmla="*/ 82 h 928916"/>
              <a:gd name="connsiteX37" fmla="*/ 468579 w 1004468"/>
              <a:gd name="connsiteY37" fmla="*/ 899404 h 928916"/>
              <a:gd name="connsiteX38" fmla="*/ 412318 w 1004468"/>
              <a:gd name="connsiteY38" fmla="*/ 899404 h 928916"/>
              <a:gd name="connsiteX39" fmla="*/ 407477 w 1004468"/>
              <a:gd name="connsiteY39" fmla="*/ 894265 h 928916"/>
              <a:gd name="connsiteX40" fmla="*/ 407477 w 1004468"/>
              <a:gd name="connsiteY40" fmla="*/ 823281 h 928916"/>
              <a:gd name="connsiteX41" fmla="*/ 412318 w 1004468"/>
              <a:gd name="connsiteY41" fmla="*/ 818440 h 928916"/>
              <a:gd name="connsiteX42" fmla="*/ 468579 w 1004468"/>
              <a:gd name="connsiteY42" fmla="*/ 818440 h 928916"/>
              <a:gd name="connsiteX43" fmla="*/ 974450 w 1004468"/>
              <a:gd name="connsiteY43" fmla="*/ 568198 h 928916"/>
              <a:gd name="connsiteX44" fmla="*/ 967449 w 1004468"/>
              <a:gd name="connsiteY44" fmla="*/ 585677 h 928916"/>
              <a:gd name="connsiteX45" fmla="*/ 949895 w 1004468"/>
              <a:gd name="connsiteY45" fmla="*/ 592852 h 928916"/>
              <a:gd name="connsiteX46" fmla="*/ 54745 w 1004468"/>
              <a:gd name="connsiteY46" fmla="*/ 592852 h 928916"/>
              <a:gd name="connsiteX47" fmla="*/ 30388 w 1004468"/>
              <a:gd name="connsiteY47" fmla="*/ 568198 h 928916"/>
              <a:gd name="connsiteX48" fmla="*/ 30388 w 1004468"/>
              <a:gd name="connsiteY48" fmla="*/ 53611 h 928916"/>
              <a:gd name="connsiteX49" fmla="*/ 54745 w 1004468"/>
              <a:gd name="connsiteY49" fmla="*/ 29255 h 928916"/>
              <a:gd name="connsiteX50" fmla="*/ 949895 w 1004468"/>
              <a:gd name="connsiteY50" fmla="*/ 29255 h 928916"/>
              <a:gd name="connsiteX51" fmla="*/ 974450 w 1004468"/>
              <a:gd name="connsiteY51" fmla="*/ 53611 h 928916"/>
              <a:gd name="connsiteX52" fmla="*/ 916154 w 1004468"/>
              <a:gd name="connsiteY52" fmla="*/ 66596 h 928916"/>
              <a:gd name="connsiteX53" fmla="*/ 88387 w 1004468"/>
              <a:gd name="connsiteY53" fmla="*/ 66596 h 928916"/>
              <a:gd name="connsiteX54" fmla="*/ 73266 w 1004468"/>
              <a:gd name="connsiteY54" fmla="*/ 81642 h 928916"/>
              <a:gd name="connsiteX55" fmla="*/ 73266 w 1004468"/>
              <a:gd name="connsiteY55" fmla="*/ 541160 h 928916"/>
              <a:gd name="connsiteX56" fmla="*/ 88387 w 1004468"/>
              <a:gd name="connsiteY56" fmla="*/ 555883 h 928916"/>
              <a:gd name="connsiteX57" fmla="*/ 916154 w 1004468"/>
              <a:gd name="connsiteY57" fmla="*/ 555883 h 928916"/>
              <a:gd name="connsiteX58" fmla="*/ 931100 w 1004468"/>
              <a:gd name="connsiteY58" fmla="*/ 541160 h 928916"/>
              <a:gd name="connsiteX59" fmla="*/ 931100 w 1004468"/>
              <a:gd name="connsiteY59" fmla="*/ 81642 h 928916"/>
              <a:gd name="connsiteX60" fmla="*/ 916154 w 1004468"/>
              <a:gd name="connsiteY60" fmla="*/ 66596 h 928916"/>
              <a:gd name="connsiteX61" fmla="*/ 901207 w 1004468"/>
              <a:gd name="connsiteY61" fmla="*/ 526412 h 928916"/>
              <a:gd name="connsiteX62" fmla="*/ 103532 w 1004468"/>
              <a:gd name="connsiteY62" fmla="*/ 526412 h 928916"/>
              <a:gd name="connsiteX63" fmla="*/ 103532 w 1004468"/>
              <a:gd name="connsiteY63" fmla="*/ 96465 h 928916"/>
              <a:gd name="connsiteX64" fmla="*/ 901803 w 1004468"/>
              <a:gd name="connsiteY64" fmla="*/ 96465 h 928916"/>
              <a:gd name="connsiteX65" fmla="*/ 192540 w 1004468"/>
              <a:gd name="connsiteY65" fmla="*/ 419825 h 928916"/>
              <a:gd name="connsiteX66" fmla="*/ 158600 w 1004468"/>
              <a:gd name="connsiteY66" fmla="*/ 453467 h 928916"/>
              <a:gd name="connsiteX67" fmla="*/ 179953 w 1004468"/>
              <a:gd name="connsiteY67" fmla="*/ 474224 h 928916"/>
              <a:gd name="connsiteX68" fmla="*/ 213595 w 1004468"/>
              <a:gd name="connsiteY68" fmla="*/ 440582 h 928916"/>
              <a:gd name="connsiteX69" fmla="*/ 323384 w 1004468"/>
              <a:gd name="connsiteY69" fmla="*/ 479959 h 928916"/>
              <a:gd name="connsiteX70" fmla="*/ 432677 w 1004468"/>
              <a:gd name="connsiteY70" fmla="*/ 440582 h 928916"/>
              <a:gd name="connsiteX71" fmla="*/ 466816 w 1004468"/>
              <a:gd name="connsiteY71" fmla="*/ 474224 h 928916"/>
              <a:gd name="connsiteX72" fmla="*/ 487969 w 1004468"/>
              <a:gd name="connsiteY72" fmla="*/ 453194 h 928916"/>
              <a:gd name="connsiteX73" fmla="*/ 453930 w 1004468"/>
              <a:gd name="connsiteY73" fmla="*/ 419825 h 928916"/>
              <a:gd name="connsiteX74" fmla="*/ 493779 w 1004468"/>
              <a:gd name="connsiteY74" fmla="*/ 311401 h 928916"/>
              <a:gd name="connsiteX75" fmla="*/ 453930 w 1004468"/>
              <a:gd name="connsiteY75" fmla="*/ 202778 h 928916"/>
              <a:gd name="connsiteX76" fmla="*/ 487771 w 1004468"/>
              <a:gd name="connsiteY76" fmla="*/ 168913 h 928916"/>
              <a:gd name="connsiteX77" fmla="*/ 466816 w 1004468"/>
              <a:gd name="connsiteY77" fmla="*/ 148157 h 928916"/>
              <a:gd name="connsiteX78" fmla="*/ 432677 w 1004468"/>
              <a:gd name="connsiteY78" fmla="*/ 181923 h 928916"/>
              <a:gd name="connsiteX79" fmla="*/ 323384 w 1004468"/>
              <a:gd name="connsiteY79" fmla="*/ 142148 h 928916"/>
              <a:gd name="connsiteX80" fmla="*/ 213595 w 1004468"/>
              <a:gd name="connsiteY80" fmla="*/ 181923 h 928916"/>
              <a:gd name="connsiteX81" fmla="*/ 179953 w 1004468"/>
              <a:gd name="connsiteY81" fmla="*/ 148157 h 928916"/>
              <a:gd name="connsiteX82" fmla="*/ 158600 w 1004468"/>
              <a:gd name="connsiteY82" fmla="*/ 168913 h 928916"/>
              <a:gd name="connsiteX83" fmla="*/ 192540 w 1004468"/>
              <a:gd name="connsiteY83" fmla="*/ 202778 h 928916"/>
              <a:gd name="connsiteX84" fmla="*/ 152493 w 1004468"/>
              <a:gd name="connsiteY84" fmla="*/ 311401 h 928916"/>
              <a:gd name="connsiteX85" fmla="*/ 192540 w 1004468"/>
              <a:gd name="connsiteY85" fmla="*/ 419825 h 928916"/>
              <a:gd name="connsiteX86" fmla="*/ 323384 w 1004468"/>
              <a:gd name="connsiteY86" fmla="*/ 450761 h 928916"/>
              <a:gd name="connsiteX87" fmla="*/ 234847 w 1004468"/>
              <a:gd name="connsiteY87" fmla="*/ 419825 h 928916"/>
              <a:gd name="connsiteX88" fmla="*/ 254908 w 1004468"/>
              <a:gd name="connsiteY88" fmla="*/ 399938 h 928916"/>
              <a:gd name="connsiteX89" fmla="*/ 391661 w 1004468"/>
              <a:gd name="connsiteY89" fmla="*/ 399938 h 928916"/>
              <a:gd name="connsiteX90" fmla="*/ 411747 w 1004468"/>
              <a:gd name="connsiteY90" fmla="*/ 419825 h 928916"/>
              <a:gd name="connsiteX91" fmla="*/ 323384 w 1004468"/>
              <a:gd name="connsiteY91" fmla="*/ 450761 h 928916"/>
              <a:gd name="connsiteX92" fmla="*/ 240359 w 1004468"/>
              <a:gd name="connsiteY92" fmla="*/ 311401 h 928916"/>
              <a:gd name="connsiteX93" fmla="*/ 255206 w 1004468"/>
              <a:gd name="connsiteY93" fmla="*/ 264650 h 928916"/>
              <a:gd name="connsiteX94" fmla="*/ 275565 w 1004468"/>
              <a:gd name="connsiteY94" fmla="*/ 284810 h 928916"/>
              <a:gd name="connsiteX95" fmla="*/ 275565 w 1004468"/>
              <a:gd name="connsiteY95" fmla="*/ 337868 h 928916"/>
              <a:gd name="connsiteX96" fmla="*/ 255206 w 1004468"/>
              <a:gd name="connsiteY96" fmla="*/ 358053 h 928916"/>
              <a:gd name="connsiteX97" fmla="*/ 240359 w 1004468"/>
              <a:gd name="connsiteY97" fmla="*/ 311401 h 928916"/>
              <a:gd name="connsiteX98" fmla="*/ 405640 w 1004468"/>
              <a:gd name="connsiteY98" fmla="*/ 311401 h 928916"/>
              <a:gd name="connsiteX99" fmla="*/ 390693 w 1004468"/>
              <a:gd name="connsiteY99" fmla="*/ 357755 h 928916"/>
              <a:gd name="connsiteX100" fmla="*/ 370806 w 1004468"/>
              <a:gd name="connsiteY100" fmla="*/ 337570 h 928916"/>
              <a:gd name="connsiteX101" fmla="*/ 370806 w 1004468"/>
              <a:gd name="connsiteY101" fmla="*/ 284810 h 928916"/>
              <a:gd name="connsiteX102" fmla="*/ 390693 w 1004468"/>
              <a:gd name="connsiteY102" fmla="*/ 264650 h 928916"/>
              <a:gd name="connsiteX103" fmla="*/ 405640 w 1004468"/>
              <a:gd name="connsiteY103" fmla="*/ 311401 h 928916"/>
              <a:gd name="connsiteX104" fmla="*/ 347641 w 1004468"/>
              <a:gd name="connsiteY104" fmla="*/ 311401 h 928916"/>
              <a:gd name="connsiteX105" fmla="*/ 332124 w 1004468"/>
              <a:gd name="connsiteY105" fmla="*/ 333995 h 928916"/>
              <a:gd name="connsiteX106" fmla="*/ 305160 w 1004468"/>
              <a:gd name="connsiteY106" fmla="*/ 328557 h 928916"/>
              <a:gd name="connsiteX107" fmla="*/ 299922 w 1004468"/>
              <a:gd name="connsiteY107" fmla="*/ 301793 h 928916"/>
              <a:gd name="connsiteX108" fmla="*/ 322714 w 1004468"/>
              <a:gd name="connsiteY108" fmla="*/ 286374 h 928916"/>
              <a:gd name="connsiteX109" fmla="*/ 340540 w 1004468"/>
              <a:gd name="connsiteY109" fmla="*/ 293550 h 928916"/>
              <a:gd name="connsiteX110" fmla="*/ 348212 w 1004468"/>
              <a:gd name="connsiteY110" fmla="*/ 311401 h 928916"/>
              <a:gd name="connsiteX111" fmla="*/ 296818 w 1004468"/>
              <a:gd name="connsiteY111" fmla="*/ 358624 h 928916"/>
              <a:gd name="connsiteX112" fmla="*/ 350347 w 1004468"/>
              <a:gd name="connsiteY112" fmla="*/ 358624 h 928916"/>
              <a:gd name="connsiteX113" fmla="*/ 370806 w 1004468"/>
              <a:gd name="connsiteY113" fmla="*/ 378809 h 928916"/>
              <a:gd name="connsiteX114" fmla="*/ 276434 w 1004468"/>
              <a:gd name="connsiteY114" fmla="*/ 378809 h 928916"/>
              <a:gd name="connsiteX115" fmla="*/ 350347 w 1004468"/>
              <a:gd name="connsiteY115" fmla="*/ 263781 h 928916"/>
              <a:gd name="connsiteX116" fmla="*/ 296818 w 1004468"/>
              <a:gd name="connsiteY116" fmla="*/ 263781 h 928916"/>
              <a:gd name="connsiteX117" fmla="*/ 276434 w 1004468"/>
              <a:gd name="connsiteY117" fmla="*/ 243894 h 928916"/>
              <a:gd name="connsiteX118" fmla="*/ 370806 w 1004468"/>
              <a:gd name="connsiteY118" fmla="*/ 243894 h 928916"/>
              <a:gd name="connsiteX119" fmla="*/ 464581 w 1004468"/>
              <a:gd name="connsiteY119" fmla="*/ 311674 h 928916"/>
              <a:gd name="connsiteX120" fmla="*/ 464308 w 1004468"/>
              <a:gd name="connsiteY120" fmla="*/ 311674 h 928916"/>
              <a:gd name="connsiteX121" fmla="*/ 432975 w 1004468"/>
              <a:gd name="connsiteY121" fmla="*/ 399268 h 928916"/>
              <a:gd name="connsiteX122" fmla="*/ 412989 w 1004468"/>
              <a:gd name="connsiteY122" fmla="*/ 379380 h 928916"/>
              <a:gd name="connsiteX123" fmla="*/ 412989 w 1004468"/>
              <a:gd name="connsiteY123" fmla="*/ 243894 h 928916"/>
              <a:gd name="connsiteX124" fmla="*/ 432975 w 1004468"/>
              <a:gd name="connsiteY124" fmla="*/ 224106 h 928916"/>
              <a:gd name="connsiteX125" fmla="*/ 464010 w 1004468"/>
              <a:gd name="connsiteY125" fmla="*/ 311401 h 928916"/>
              <a:gd name="connsiteX126" fmla="*/ 323384 w 1004468"/>
              <a:gd name="connsiteY126" fmla="*/ 171644 h 928916"/>
              <a:gd name="connsiteX127" fmla="*/ 411747 w 1004468"/>
              <a:gd name="connsiteY127" fmla="*/ 202778 h 928916"/>
              <a:gd name="connsiteX128" fmla="*/ 391661 w 1004468"/>
              <a:gd name="connsiteY128" fmla="*/ 222566 h 928916"/>
              <a:gd name="connsiteX129" fmla="*/ 254908 w 1004468"/>
              <a:gd name="connsiteY129" fmla="*/ 222566 h 928916"/>
              <a:gd name="connsiteX130" fmla="*/ 234847 w 1004468"/>
              <a:gd name="connsiteY130" fmla="*/ 202778 h 928916"/>
              <a:gd name="connsiteX131" fmla="*/ 323384 w 1004468"/>
              <a:gd name="connsiteY131" fmla="*/ 171644 h 928916"/>
              <a:gd name="connsiteX132" fmla="*/ 233954 w 1004468"/>
              <a:gd name="connsiteY132" fmla="*/ 243596 h 928916"/>
              <a:gd name="connsiteX133" fmla="*/ 233954 w 1004468"/>
              <a:gd name="connsiteY133" fmla="*/ 379082 h 928916"/>
              <a:gd name="connsiteX134" fmla="*/ 213893 w 1004468"/>
              <a:gd name="connsiteY134" fmla="*/ 399069 h 928916"/>
              <a:gd name="connsiteX135" fmla="*/ 213893 w 1004468"/>
              <a:gd name="connsiteY135" fmla="*/ 223808 h 928916"/>
              <a:gd name="connsiteX136" fmla="*/ 580404 w 1004468"/>
              <a:gd name="connsiteY136" fmla="*/ 315374 h 928916"/>
              <a:gd name="connsiteX137" fmla="*/ 817338 w 1004468"/>
              <a:gd name="connsiteY137" fmla="*/ 315374 h 928916"/>
              <a:gd name="connsiteX138" fmla="*/ 852346 w 1004468"/>
              <a:gd name="connsiteY138" fmla="*/ 281235 h 928916"/>
              <a:gd name="connsiteX139" fmla="*/ 852346 w 1004468"/>
              <a:gd name="connsiteY139" fmla="*/ 178223 h 928916"/>
              <a:gd name="connsiteX140" fmla="*/ 817611 w 1004468"/>
              <a:gd name="connsiteY140" fmla="*/ 144010 h 928916"/>
              <a:gd name="connsiteX141" fmla="*/ 580404 w 1004468"/>
              <a:gd name="connsiteY141" fmla="*/ 144010 h 928916"/>
              <a:gd name="connsiteX142" fmla="*/ 545372 w 1004468"/>
              <a:gd name="connsiteY142" fmla="*/ 178223 h 928916"/>
              <a:gd name="connsiteX143" fmla="*/ 545372 w 1004468"/>
              <a:gd name="connsiteY143" fmla="*/ 281235 h 928916"/>
              <a:gd name="connsiteX144" fmla="*/ 580404 w 1004468"/>
              <a:gd name="connsiteY144" fmla="*/ 315945 h 928916"/>
              <a:gd name="connsiteX145" fmla="*/ 575538 w 1004468"/>
              <a:gd name="connsiteY145" fmla="*/ 177950 h 928916"/>
              <a:gd name="connsiteX146" fmla="*/ 580404 w 1004468"/>
              <a:gd name="connsiteY146" fmla="*/ 172910 h 928916"/>
              <a:gd name="connsiteX147" fmla="*/ 817338 w 1004468"/>
              <a:gd name="connsiteY147" fmla="*/ 172910 h 928916"/>
              <a:gd name="connsiteX148" fmla="*/ 821112 w 1004468"/>
              <a:gd name="connsiteY148" fmla="*/ 174350 h 928916"/>
              <a:gd name="connsiteX149" fmla="*/ 822652 w 1004468"/>
              <a:gd name="connsiteY149" fmla="*/ 177950 h 928916"/>
              <a:gd name="connsiteX150" fmla="*/ 822652 w 1004468"/>
              <a:gd name="connsiteY150" fmla="*/ 281235 h 928916"/>
              <a:gd name="connsiteX151" fmla="*/ 817338 w 1004468"/>
              <a:gd name="connsiteY151" fmla="*/ 286374 h 928916"/>
              <a:gd name="connsiteX152" fmla="*/ 580404 w 1004468"/>
              <a:gd name="connsiteY152" fmla="*/ 286374 h 928916"/>
              <a:gd name="connsiteX153" fmla="*/ 575538 w 1004468"/>
              <a:gd name="connsiteY153" fmla="*/ 281235 h 928916"/>
              <a:gd name="connsiteX154" fmla="*/ 837499 w 1004468"/>
              <a:gd name="connsiteY154" fmla="*/ 355322 h 928916"/>
              <a:gd name="connsiteX155" fmla="*/ 727138 w 1004468"/>
              <a:gd name="connsiteY155" fmla="*/ 355322 h 928916"/>
              <a:gd name="connsiteX156" fmla="*/ 712192 w 1004468"/>
              <a:gd name="connsiteY156" fmla="*/ 370368 h 928916"/>
              <a:gd name="connsiteX157" fmla="*/ 712192 w 1004468"/>
              <a:gd name="connsiteY157" fmla="*/ 433977 h 928916"/>
              <a:gd name="connsiteX158" fmla="*/ 714029 w 1004468"/>
              <a:gd name="connsiteY158" fmla="*/ 440879 h 928916"/>
              <a:gd name="connsiteX159" fmla="*/ 731682 w 1004468"/>
              <a:gd name="connsiteY159" fmla="*/ 472486 h 928916"/>
              <a:gd name="connsiteX160" fmla="*/ 744791 w 1004468"/>
              <a:gd name="connsiteY160" fmla="*/ 480232 h 928916"/>
              <a:gd name="connsiteX161" fmla="*/ 821112 w 1004468"/>
              <a:gd name="connsiteY161" fmla="*/ 480232 h 928916"/>
              <a:gd name="connsiteX162" fmla="*/ 833998 w 1004468"/>
              <a:gd name="connsiteY162" fmla="*/ 472486 h 928916"/>
              <a:gd name="connsiteX163" fmla="*/ 851080 w 1004468"/>
              <a:gd name="connsiteY163" fmla="*/ 441450 h 928916"/>
              <a:gd name="connsiteX164" fmla="*/ 852917 w 1004468"/>
              <a:gd name="connsiteY164" fmla="*/ 434275 h 928916"/>
              <a:gd name="connsiteX165" fmla="*/ 852917 w 1004468"/>
              <a:gd name="connsiteY165" fmla="*/ 370641 h 928916"/>
              <a:gd name="connsiteX166" fmla="*/ 848373 w 1004468"/>
              <a:gd name="connsiteY166" fmla="*/ 360188 h 928916"/>
              <a:gd name="connsiteX167" fmla="*/ 837499 w 1004468"/>
              <a:gd name="connsiteY167" fmla="*/ 355918 h 928916"/>
              <a:gd name="connsiteX168" fmla="*/ 822652 w 1004468"/>
              <a:gd name="connsiteY168" fmla="*/ 430005 h 928916"/>
              <a:gd name="connsiteX169" fmla="*/ 811603 w 1004468"/>
              <a:gd name="connsiteY169" fmla="*/ 450190 h 928916"/>
              <a:gd name="connsiteX170" fmla="*/ 753232 w 1004468"/>
              <a:gd name="connsiteY170" fmla="*/ 450190 h 928916"/>
              <a:gd name="connsiteX171" fmla="*/ 742060 w 1004468"/>
              <a:gd name="connsiteY171" fmla="*/ 430005 h 928916"/>
              <a:gd name="connsiteX172" fmla="*/ 742060 w 1004468"/>
              <a:gd name="connsiteY172" fmla="*/ 385389 h 928916"/>
              <a:gd name="connsiteX173" fmla="*/ 822652 w 1004468"/>
              <a:gd name="connsiteY173" fmla="*/ 385389 h 928916"/>
              <a:gd name="connsiteX174" fmla="*/ 564192 w 1004468"/>
              <a:gd name="connsiteY174" fmla="*/ 472486 h 928916"/>
              <a:gd name="connsiteX175" fmla="*/ 577375 w 1004468"/>
              <a:gd name="connsiteY175" fmla="*/ 480232 h 928916"/>
              <a:gd name="connsiteX176" fmla="*/ 653622 w 1004468"/>
              <a:gd name="connsiteY176" fmla="*/ 480232 h 928916"/>
              <a:gd name="connsiteX177" fmla="*/ 667004 w 1004468"/>
              <a:gd name="connsiteY177" fmla="*/ 472486 h 928916"/>
              <a:gd name="connsiteX178" fmla="*/ 683391 w 1004468"/>
              <a:gd name="connsiteY178" fmla="*/ 441450 h 928916"/>
              <a:gd name="connsiteX179" fmla="*/ 685228 w 1004468"/>
              <a:gd name="connsiteY179" fmla="*/ 434275 h 928916"/>
              <a:gd name="connsiteX180" fmla="*/ 685228 w 1004468"/>
              <a:gd name="connsiteY180" fmla="*/ 370641 h 928916"/>
              <a:gd name="connsiteX181" fmla="*/ 671176 w 1004468"/>
              <a:gd name="connsiteY181" fmla="*/ 355918 h 928916"/>
              <a:gd name="connsiteX182" fmla="*/ 560318 w 1004468"/>
              <a:gd name="connsiteY182" fmla="*/ 355918 h 928916"/>
              <a:gd name="connsiteX183" fmla="*/ 545372 w 1004468"/>
              <a:gd name="connsiteY183" fmla="*/ 370641 h 928916"/>
              <a:gd name="connsiteX184" fmla="*/ 545372 w 1004468"/>
              <a:gd name="connsiteY184" fmla="*/ 434275 h 928916"/>
              <a:gd name="connsiteX185" fmla="*/ 547234 w 1004468"/>
              <a:gd name="connsiteY185" fmla="*/ 441450 h 928916"/>
              <a:gd name="connsiteX186" fmla="*/ 575538 w 1004468"/>
              <a:gd name="connsiteY186" fmla="*/ 385389 h 928916"/>
              <a:gd name="connsiteX187" fmla="*/ 655757 w 1004468"/>
              <a:gd name="connsiteY187" fmla="*/ 385389 h 928916"/>
              <a:gd name="connsiteX188" fmla="*/ 655757 w 1004468"/>
              <a:gd name="connsiteY188" fmla="*/ 430576 h 928916"/>
              <a:gd name="connsiteX189" fmla="*/ 644783 w 1004468"/>
              <a:gd name="connsiteY189" fmla="*/ 450761 h 928916"/>
              <a:gd name="connsiteX190" fmla="*/ 586785 w 1004468"/>
              <a:gd name="connsiteY190" fmla="*/ 450761 h 928916"/>
              <a:gd name="connsiteX191" fmla="*/ 575836 w 1004468"/>
              <a:gd name="connsiteY191" fmla="*/ 430576 h 928916"/>
              <a:gd name="connsiteX192" fmla="*/ 796681 w 1004468"/>
              <a:gd name="connsiteY192" fmla="*/ 244564 h 928916"/>
              <a:gd name="connsiteX193" fmla="*/ 687264 w 1004468"/>
              <a:gd name="connsiteY193" fmla="*/ 244564 h 928916"/>
              <a:gd name="connsiteX194" fmla="*/ 687264 w 1004468"/>
              <a:gd name="connsiteY194" fmla="*/ 215093 h 928916"/>
              <a:gd name="connsiteX195" fmla="*/ 796681 w 1004468"/>
              <a:gd name="connsiteY195" fmla="*/ 215093 h 928916"/>
              <a:gd name="connsiteX196" fmla="*/ 657595 w 1004468"/>
              <a:gd name="connsiteY196" fmla="*/ 244564 h 928916"/>
              <a:gd name="connsiteX197" fmla="*/ 601061 w 1004468"/>
              <a:gd name="connsiteY197" fmla="*/ 244564 h 928916"/>
              <a:gd name="connsiteX198" fmla="*/ 601061 w 1004468"/>
              <a:gd name="connsiteY198" fmla="*/ 215093 h 928916"/>
              <a:gd name="connsiteX199" fmla="*/ 657197 w 1004468"/>
              <a:gd name="connsiteY199" fmla="*/ 215093 h 92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1004468" h="928916">
                <a:moveTo>
                  <a:pt x="949895" y="82"/>
                </a:moveTo>
                <a:lnTo>
                  <a:pt x="54745" y="82"/>
                </a:lnTo>
                <a:cubicBezTo>
                  <a:pt x="24281" y="82"/>
                  <a:pt x="48" y="24116"/>
                  <a:pt x="48" y="54182"/>
                </a:cubicBezTo>
                <a:lnTo>
                  <a:pt x="48" y="568496"/>
                </a:lnTo>
                <a:cubicBezTo>
                  <a:pt x="48" y="598562"/>
                  <a:pt x="24281" y="622720"/>
                  <a:pt x="54745" y="622993"/>
                </a:cubicBezTo>
                <a:lnTo>
                  <a:pt x="115747" y="622993"/>
                </a:lnTo>
                <a:lnTo>
                  <a:pt x="115747" y="645612"/>
                </a:lnTo>
                <a:cubicBezTo>
                  <a:pt x="115747" y="693132"/>
                  <a:pt x="154529" y="731715"/>
                  <a:pt x="202645" y="731715"/>
                </a:cubicBezTo>
                <a:lnTo>
                  <a:pt x="780965" y="731715"/>
                </a:lnTo>
                <a:cubicBezTo>
                  <a:pt x="812472" y="731715"/>
                  <a:pt x="838070" y="757040"/>
                  <a:pt x="838070" y="788274"/>
                </a:cubicBezTo>
                <a:cubicBezTo>
                  <a:pt x="838070" y="819408"/>
                  <a:pt x="812472" y="844608"/>
                  <a:pt x="780965" y="844608"/>
                </a:cubicBezTo>
                <a:lnTo>
                  <a:pt x="498347" y="844608"/>
                </a:lnTo>
                <a:lnTo>
                  <a:pt x="498347" y="803890"/>
                </a:lnTo>
                <a:cubicBezTo>
                  <a:pt x="498347" y="795821"/>
                  <a:pt x="491644" y="789143"/>
                  <a:pt x="483401" y="789143"/>
                </a:cubicBezTo>
                <a:lnTo>
                  <a:pt x="412318" y="789143"/>
                </a:lnTo>
                <a:cubicBezTo>
                  <a:pt x="396801" y="789540"/>
                  <a:pt x="383418" y="799421"/>
                  <a:pt x="378850" y="814269"/>
                </a:cubicBezTo>
                <a:lnTo>
                  <a:pt x="329691" y="814269"/>
                </a:lnTo>
                <a:lnTo>
                  <a:pt x="329691" y="843739"/>
                </a:lnTo>
                <a:lnTo>
                  <a:pt x="377981" y="843739"/>
                </a:lnTo>
                <a:lnTo>
                  <a:pt x="377981" y="874104"/>
                </a:lnTo>
                <a:lnTo>
                  <a:pt x="329691" y="874104"/>
                </a:lnTo>
                <a:lnTo>
                  <a:pt x="329691" y="903873"/>
                </a:lnTo>
                <a:lnTo>
                  <a:pt x="378850" y="903873"/>
                </a:lnTo>
                <a:cubicBezTo>
                  <a:pt x="383220" y="918720"/>
                  <a:pt x="396801" y="928999"/>
                  <a:pt x="412318" y="928999"/>
                </a:cubicBezTo>
                <a:lnTo>
                  <a:pt x="483401" y="928999"/>
                </a:lnTo>
                <a:cubicBezTo>
                  <a:pt x="491644" y="928999"/>
                  <a:pt x="498347" y="922196"/>
                  <a:pt x="498347" y="914152"/>
                </a:cubicBezTo>
                <a:lnTo>
                  <a:pt x="498347" y="873806"/>
                </a:lnTo>
                <a:lnTo>
                  <a:pt x="781636" y="873806"/>
                </a:lnTo>
                <a:cubicBezTo>
                  <a:pt x="829554" y="873806"/>
                  <a:pt x="868434" y="835298"/>
                  <a:pt x="868434" y="787678"/>
                </a:cubicBezTo>
                <a:cubicBezTo>
                  <a:pt x="868434" y="740455"/>
                  <a:pt x="829554" y="701847"/>
                  <a:pt x="781636" y="701847"/>
                </a:cubicBezTo>
                <a:lnTo>
                  <a:pt x="203316" y="701847"/>
                </a:lnTo>
                <a:cubicBezTo>
                  <a:pt x="171610" y="701847"/>
                  <a:pt x="146087" y="676547"/>
                  <a:pt x="146087" y="645314"/>
                </a:cubicBezTo>
                <a:lnTo>
                  <a:pt x="146087" y="622422"/>
                </a:lnTo>
                <a:lnTo>
                  <a:pt x="949895" y="622422"/>
                </a:lnTo>
                <a:cubicBezTo>
                  <a:pt x="979962" y="622422"/>
                  <a:pt x="1004517" y="598265"/>
                  <a:pt x="1004517" y="568198"/>
                </a:cubicBezTo>
                <a:lnTo>
                  <a:pt x="1004517" y="53611"/>
                </a:lnTo>
                <a:cubicBezTo>
                  <a:pt x="1004219" y="24116"/>
                  <a:pt x="979962" y="82"/>
                  <a:pt x="949895" y="82"/>
                </a:cubicBezTo>
                <a:close/>
                <a:moveTo>
                  <a:pt x="468579" y="899404"/>
                </a:moveTo>
                <a:lnTo>
                  <a:pt x="412318" y="899404"/>
                </a:lnTo>
                <a:cubicBezTo>
                  <a:pt x="409711" y="899404"/>
                  <a:pt x="407477" y="896996"/>
                  <a:pt x="407477" y="894265"/>
                </a:cubicBezTo>
                <a:lnTo>
                  <a:pt x="407477" y="823281"/>
                </a:lnTo>
                <a:cubicBezTo>
                  <a:pt x="407477" y="820749"/>
                  <a:pt x="409711" y="818440"/>
                  <a:pt x="412318" y="818440"/>
                </a:cubicBezTo>
                <a:lnTo>
                  <a:pt x="468579" y="818440"/>
                </a:lnTo>
                <a:close/>
                <a:moveTo>
                  <a:pt x="974450" y="568198"/>
                </a:moveTo>
                <a:cubicBezTo>
                  <a:pt x="974723" y="574802"/>
                  <a:pt x="972116" y="581108"/>
                  <a:pt x="967449" y="585677"/>
                </a:cubicBezTo>
                <a:cubicBezTo>
                  <a:pt x="962607" y="590121"/>
                  <a:pt x="956500" y="592852"/>
                  <a:pt x="949895" y="592852"/>
                </a:cubicBezTo>
                <a:lnTo>
                  <a:pt x="54745" y="592852"/>
                </a:lnTo>
                <a:cubicBezTo>
                  <a:pt x="40965" y="592554"/>
                  <a:pt x="30388" y="581679"/>
                  <a:pt x="30388" y="568198"/>
                </a:cubicBezTo>
                <a:lnTo>
                  <a:pt x="30388" y="53611"/>
                </a:lnTo>
                <a:cubicBezTo>
                  <a:pt x="30388" y="40428"/>
                  <a:pt x="40965" y="29553"/>
                  <a:pt x="54745" y="29255"/>
                </a:cubicBezTo>
                <a:lnTo>
                  <a:pt x="949895" y="29255"/>
                </a:lnTo>
                <a:cubicBezTo>
                  <a:pt x="963576" y="29255"/>
                  <a:pt x="974450" y="40130"/>
                  <a:pt x="974450" y="53611"/>
                </a:cubicBezTo>
                <a:close/>
                <a:moveTo>
                  <a:pt x="916154" y="66596"/>
                </a:moveTo>
                <a:lnTo>
                  <a:pt x="88387" y="66596"/>
                </a:lnTo>
                <a:cubicBezTo>
                  <a:pt x="79846" y="66894"/>
                  <a:pt x="73266" y="73499"/>
                  <a:pt x="73266" y="81642"/>
                </a:cubicBezTo>
                <a:lnTo>
                  <a:pt x="73266" y="541160"/>
                </a:lnTo>
                <a:cubicBezTo>
                  <a:pt x="73266" y="549204"/>
                  <a:pt x="79846" y="555883"/>
                  <a:pt x="88387" y="555883"/>
                </a:cubicBezTo>
                <a:lnTo>
                  <a:pt x="916154" y="555883"/>
                </a:lnTo>
                <a:cubicBezTo>
                  <a:pt x="924397" y="555883"/>
                  <a:pt x="931100" y="549204"/>
                  <a:pt x="931100" y="541160"/>
                </a:cubicBezTo>
                <a:lnTo>
                  <a:pt x="931100" y="81642"/>
                </a:lnTo>
                <a:cubicBezTo>
                  <a:pt x="931100" y="73499"/>
                  <a:pt x="924397" y="66894"/>
                  <a:pt x="916154" y="66596"/>
                </a:cubicBezTo>
                <a:close/>
                <a:moveTo>
                  <a:pt x="901207" y="526412"/>
                </a:moveTo>
                <a:lnTo>
                  <a:pt x="103532" y="526412"/>
                </a:lnTo>
                <a:lnTo>
                  <a:pt x="103532" y="96465"/>
                </a:lnTo>
                <a:lnTo>
                  <a:pt x="901803" y="96465"/>
                </a:lnTo>
                <a:close/>
                <a:moveTo>
                  <a:pt x="192540" y="419825"/>
                </a:moveTo>
                <a:lnTo>
                  <a:pt x="158600" y="453467"/>
                </a:lnTo>
                <a:lnTo>
                  <a:pt x="179953" y="474224"/>
                </a:lnTo>
                <a:lnTo>
                  <a:pt x="213595" y="440582"/>
                </a:lnTo>
                <a:cubicBezTo>
                  <a:pt x="244257" y="466080"/>
                  <a:pt x="283237" y="479959"/>
                  <a:pt x="323384" y="479959"/>
                </a:cubicBezTo>
                <a:cubicBezTo>
                  <a:pt x="363333" y="479959"/>
                  <a:pt x="402039" y="466080"/>
                  <a:pt x="432677" y="440582"/>
                </a:cubicBezTo>
                <a:lnTo>
                  <a:pt x="466816" y="474224"/>
                </a:lnTo>
                <a:lnTo>
                  <a:pt x="487969" y="453194"/>
                </a:lnTo>
                <a:lnTo>
                  <a:pt x="453930" y="419825"/>
                </a:lnTo>
                <a:cubicBezTo>
                  <a:pt x="479826" y="389361"/>
                  <a:pt x="493779" y="351151"/>
                  <a:pt x="493779" y="311401"/>
                </a:cubicBezTo>
                <a:cubicBezTo>
                  <a:pt x="493779" y="271627"/>
                  <a:pt x="479826" y="233118"/>
                  <a:pt x="453930" y="202778"/>
                </a:cubicBezTo>
                <a:lnTo>
                  <a:pt x="487771" y="168913"/>
                </a:lnTo>
                <a:lnTo>
                  <a:pt x="466816" y="148157"/>
                </a:lnTo>
                <a:lnTo>
                  <a:pt x="432677" y="181923"/>
                </a:lnTo>
                <a:cubicBezTo>
                  <a:pt x="402039" y="156325"/>
                  <a:pt x="363333" y="142148"/>
                  <a:pt x="323384" y="142148"/>
                </a:cubicBezTo>
                <a:cubicBezTo>
                  <a:pt x="283237" y="142148"/>
                  <a:pt x="244257" y="156325"/>
                  <a:pt x="213595" y="181923"/>
                </a:cubicBezTo>
                <a:lnTo>
                  <a:pt x="179953" y="148157"/>
                </a:lnTo>
                <a:lnTo>
                  <a:pt x="158600" y="168913"/>
                </a:lnTo>
                <a:lnTo>
                  <a:pt x="192540" y="202778"/>
                </a:lnTo>
                <a:cubicBezTo>
                  <a:pt x="166744" y="233118"/>
                  <a:pt x="152493" y="271627"/>
                  <a:pt x="152493" y="311401"/>
                </a:cubicBezTo>
                <a:cubicBezTo>
                  <a:pt x="152493" y="351151"/>
                  <a:pt x="166744" y="389361"/>
                  <a:pt x="192540" y="419825"/>
                </a:cubicBezTo>
                <a:close/>
                <a:moveTo>
                  <a:pt x="323384" y="450761"/>
                </a:moveTo>
                <a:cubicBezTo>
                  <a:pt x="291083" y="450761"/>
                  <a:pt x="259750" y="439986"/>
                  <a:pt x="234847" y="419825"/>
                </a:cubicBezTo>
                <a:lnTo>
                  <a:pt x="254908" y="399938"/>
                </a:lnTo>
                <a:cubicBezTo>
                  <a:pt x="294956" y="430576"/>
                  <a:pt x="351216" y="430576"/>
                  <a:pt x="391661" y="399938"/>
                </a:cubicBezTo>
                <a:lnTo>
                  <a:pt x="411747" y="419825"/>
                </a:lnTo>
                <a:cubicBezTo>
                  <a:pt x="386820" y="439986"/>
                  <a:pt x="355388" y="450761"/>
                  <a:pt x="323384" y="450761"/>
                </a:cubicBezTo>
                <a:close/>
                <a:moveTo>
                  <a:pt x="240359" y="311401"/>
                </a:moveTo>
                <a:cubicBezTo>
                  <a:pt x="240359" y="294617"/>
                  <a:pt x="245499" y="278231"/>
                  <a:pt x="255206" y="264650"/>
                </a:cubicBezTo>
                <a:lnTo>
                  <a:pt x="275565" y="284810"/>
                </a:lnTo>
                <a:cubicBezTo>
                  <a:pt x="266255" y="301495"/>
                  <a:pt x="266255" y="321382"/>
                  <a:pt x="275565" y="337868"/>
                </a:cubicBezTo>
                <a:lnTo>
                  <a:pt x="255206" y="358053"/>
                </a:lnTo>
                <a:cubicBezTo>
                  <a:pt x="245499" y="344174"/>
                  <a:pt x="240359" y="327986"/>
                  <a:pt x="240359" y="311401"/>
                </a:cubicBezTo>
                <a:close/>
                <a:moveTo>
                  <a:pt x="405640" y="311401"/>
                </a:moveTo>
                <a:cubicBezTo>
                  <a:pt x="405640" y="327986"/>
                  <a:pt x="400401" y="344174"/>
                  <a:pt x="390693" y="357755"/>
                </a:cubicBezTo>
                <a:lnTo>
                  <a:pt x="370806" y="337570"/>
                </a:lnTo>
                <a:cubicBezTo>
                  <a:pt x="379818" y="321382"/>
                  <a:pt x="379818" y="301122"/>
                  <a:pt x="370806" y="284810"/>
                </a:cubicBezTo>
                <a:lnTo>
                  <a:pt x="390693" y="264650"/>
                </a:lnTo>
                <a:cubicBezTo>
                  <a:pt x="400401" y="278231"/>
                  <a:pt x="405640" y="294617"/>
                  <a:pt x="405640" y="311401"/>
                </a:cubicBezTo>
                <a:close/>
                <a:moveTo>
                  <a:pt x="347641" y="311401"/>
                </a:moveTo>
                <a:cubicBezTo>
                  <a:pt x="347641" y="321382"/>
                  <a:pt x="341509" y="330121"/>
                  <a:pt x="332124" y="333995"/>
                </a:cubicBezTo>
                <a:cubicBezTo>
                  <a:pt x="323086" y="337570"/>
                  <a:pt x="312336" y="335435"/>
                  <a:pt x="305160" y="328557"/>
                </a:cubicBezTo>
                <a:cubicBezTo>
                  <a:pt x="297985" y="321680"/>
                  <a:pt x="295949" y="310805"/>
                  <a:pt x="299922" y="301793"/>
                </a:cubicBezTo>
                <a:cubicBezTo>
                  <a:pt x="303596" y="292482"/>
                  <a:pt x="312609" y="286374"/>
                  <a:pt x="322714" y="286374"/>
                </a:cubicBezTo>
                <a:cubicBezTo>
                  <a:pt x="329393" y="286374"/>
                  <a:pt x="335997" y="289081"/>
                  <a:pt x="340540" y="293550"/>
                </a:cubicBezTo>
                <a:cubicBezTo>
                  <a:pt x="345506" y="298491"/>
                  <a:pt x="348212" y="304797"/>
                  <a:pt x="348212" y="311401"/>
                </a:cubicBezTo>
                <a:close/>
                <a:moveTo>
                  <a:pt x="296818" y="358624"/>
                </a:moveTo>
                <a:cubicBezTo>
                  <a:pt x="313503" y="367637"/>
                  <a:pt x="333564" y="367637"/>
                  <a:pt x="350347" y="358624"/>
                </a:cubicBezTo>
                <a:lnTo>
                  <a:pt x="370806" y="378809"/>
                </a:lnTo>
                <a:cubicBezTo>
                  <a:pt x="342502" y="398399"/>
                  <a:pt x="304763" y="398399"/>
                  <a:pt x="276434" y="378809"/>
                </a:cubicBezTo>
                <a:close/>
                <a:moveTo>
                  <a:pt x="350347" y="263781"/>
                </a:moveTo>
                <a:cubicBezTo>
                  <a:pt x="333564" y="254743"/>
                  <a:pt x="313503" y="254743"/>
                  <a:pt x="296818" y="263781"/>
                </a:cubicBezTo>
                <a:lnTo>
                  <a:pt x="276434" y="243894"/>
                </a:lnTo>
                <a:cubicBezTo>
                  <a:pt x="304763" y="224404"/>
                  <a:pt x="342502" y="224404"/>
                  <a:pt x="370806" y="243894"/>
                </a:cubicBezTo>
                <a:close/>
                <a:moveTo>
                  <a:pt x="464581" y="311674"/>
                </a:moveTo>
                <a:lnTo>
                  <a:pt x="464308" y="311674"/>
                </a:lnTo>
                <a:cubicBezTo>
                  <a:pt x="464308" y="343603"/>
                  <a:pt x="453334" y="374638"/>
                  <a:pt x="432975" y="399268"/>
                </a:cubicBezTo>
                <a:lnTo>
                  <a:pt x="412989" y="379380"/>
                </a:lnTo>
                <a:cubicBezTo>
                  <a:pt x="443850" y="339705"/>
                  <a:pt x="443850" y="283941"/>
                  <a:pt x="412989" y="243894"/>
                </a:cubicBezTo>
                <a:lnTo>
                  <a:pt x="432975" y="224106"/>
                </a:lnTo>
                <a:cubicBezTo>
                  <a:pt x="453061" y="248735"/>
                  <a:pt x="464010" y="279398"/>
                  <a:pt x="464010" y="311401"/>
                </a:cubicBezTo>
                <a:close/>
                <a:moveTo>
                  <a:pt x="323384" y="171644"/>
                </a:moveTo>
                <a:cubicBezTo>
                  <a:pt x="355388" y="171644"/>
                  <a:pt x="386820" y="182494"/>
                  <a:pt x="411747" y="202778"/>
                </a:cubicBezTo>
                <a:lnTo>
                  <a:pt x="391661" y="222566"/>
                </a:lnTo>
                <a:cubicBezTo>
                  <a:pt x="351216" y="191904"/>
                  <a:pt x="295254" y="191904"/>
                  <a:pt x="254908" y="222566"/>
                </a:cubicBezTo>
                <a:lnTo>
                  <a:pt x="234847" y="202778"/>
                </a:lnTo>
                <a:cubicBezTo>
                  <a:pt x="259750" y="182494"/>
                  <a:pt x="291083" y="171644"/>
                  <a:pt x="323384" y="171644"/>
                </a:cubicBezTo>
                <a:close/>
                <a:moveTo>
                  <a:pt x="233954" y="243596"/>
                </a:moveTo>
                <a:cubicBezTo>
                  <a:pt x="202645" y="283370"/>
                  <a:pt x="202645" y="339134"/>
                  <a:pt x="233954" y="379082"/>
                </a:cubicBezTo>
                <a:lnTo>
                  <a:pt x="213893" y="399069"/>
                </a:lnTo>
                <a:cubicBezTo>
                  <a:pt x="171883" y="347849"/>
                  <a:pt x="171883" y="274631"/>
                  <a:pt x="213893" y="223808"/>
                </a:cubicBezTo>
                <a:close/>
                <a:moveTo>
                  <a:pt x="580404" y="315374"/>
                </a:moveTo>
                <a:lnTo>
                  <a:pt x="817338" y="315374"/>
                </a:lnTo>
                <a:cubicBezTo>
                  <a:pt x="836530" y="315374"/>
                  <a:pt x="851949" y="300154"/>
                  <a:pt x="852346" y="281235"/>
                </a:cubicBezTo>
                <a:lnTo>
                  <a:pt x="852346" y="178223"/>
                </a:lnTo>
                <a:cubicBezTo>
                  <a:pt x="852346" y="159329"/>
                  <a:pt x="836729" y="144010"/>
                  <a:pt x="817611" y="144010"/>
                </a:cubicBezTo>
                <a:lnTo>
                  <a:pt x="580404" y="144010"/>
                </a:lnTo>
                <a:cubicBezTo>
                  <a:pt x="561187" y="144010"/>
                  <a:pt x="545372" y="159329"/>
                  <a:pt x="545372" y="178223"/>
                </a:cubicBezTo>
                <a:lnTo>
                  <a:pt x="545372" y="281235"/>
                </a:lnTo>
                <a:cubicBezTo>
                  <a:pt x="545372" y="300626"/>
                  <a:pt x="561187" y="315945"/>
                  <a:pt x="580404" y="315945"/>
                </a:cubicBezTo>
                <a:close/>
                <a:moveTo>
                  <a:pt x="575538" y="177950"/>
                </a:moveTo>
                <a:cubicBezTo>
                  <a:pt x="575538" y="175219"/>
                  <a:pt x="577673" y="172910"/>
                  <a:pt x="580404" y="172910"/>
                </a:cubicBezTo>
                <a:lnTo>
                  <a:pt x="817338" y="172910"/>
                </a:lnTo>
                <a:cubicBezTo>
                  <a:pt x="818878" y="172910"/>
                  <a:pt x="820144" y="173481"/>
                  <a:pt x="821112" y="174350"/>
                </a:cubicBezTo>
                <a:cubicBezTo>
                  <a:pt x="821981" y="175219"/>
                  <a:pt x="822652" y="176485"/>
                  <a:pt x="822652" y="177950"/>
                </a:cubicBezTo>
                <a:lnTo>
                  <a:pt x="822652" y="281235"/>
                </a:lnTo>
                <a:cubicBezTo>
                  <a:pt x="822652" y="283941"/>
                  <a:pt x="820144" y="286374"/>
                  <a:pt x="817338" y="286374"/>
                </a:cubicBezTo>
                <a:lnTo>
                  <a:pt x="580404" y="286374"/>
                </a:lnTo>
                <a:cubicBezTo>
                  <a:pt x="577673" y="286374"/>
                  <a:pt x="575538" y="283941"/>
                  <a:pt x="575538" y="281235"/>
                </a:cubicBezTo>
                <a:close/>
                <a:moveTo>
                  <a:pt x="837499" y="355322"/>
                </a:moveTo>
                <a:lnTo>
                  <a:pt x="727138" y="355322"/>
                </a:lnTo>
                <a:cubicBezTo>
                  <a:pt x="718994" y="355620"/>
                  <a:pt x="712192" y="362224"/>
                  <a:pt x="712192" y="370368"/>
                </a:cubicBezTo>
                <a:lnTo>
                  <a:pt x="712192" y="433977"/>
                </a:lnTo>
                <a:cubicBezTo>
                  <a:pt x="712192" y="436311"/>
                  <a:pt x="712862" y="438744"/>
                  <a:pt x="714029" y="440879"/>
                </a:cubicBezTo>
                <a:lnTo>
                  <a:pt x="731682" y="472486"/>
                </a:lnTo>
                <a:cubicBezTo>
                  <a:pt x="734413" y="477228"/>
                  <a:pt x="739353" y="480232"/>
                  <a:pt x="744791" y="480232"/>
                </a:cubicBezTo>
                <a:lnTo>
                  <a:pt x="821112" y="480232"/>
                </a:lnTo>
                <a:cubicBezTo>
                  <a:pt x="826550" y="480232"/>
                  <a:pt x="831689" y="477228"/>
                  <a:pt x="833998" y="472486"/>
                </a:cubicBezTo>
                <a:lnTo>
                  <a:pt x="851080" y="441450"/>
                </a:lnTo>
                <a:cubicBezTo>
                  <a:pt x="852346" y="439017"/>
                  <a:pt x="852917" y="436609"/>
                  <a:pt x="852917" y="434275"/>
                </a:cubicBezTo>
                <a:lnTo>
                  <a:pt x="852917" y="370641"/>
                </a:lnTo>
                <a:cubicBezTo>
                  <a:pt x="852917" y="366768"/>
                  <a:pt x="851080" y="362894"/>
                  <a:pt x="848373" y="360188"/>
                </a:cubicBezTo>
                <a:cubicBezTo>
                  <a:pt x="845344" y="357159"/>
                  <a:pt x="841372" y="355620"/>
                  <a:pt x="837499" y="355918"/>
                </a:cubicBezTo>
                <a:close/>
                <a:moveTo>
                  <a:pt x="822652" y="430005"/>
                </a:moveTo>
                <a:lnTo>
                  <a:pt x="811603" y="450190"/>
                </a:lnTo>
                <a:lnTo>
                  <a:pt x="753232" y="450190"/>
                </a:lnTo>
                <a:lnTo>
                  <a:pt x="742060" y="430005"/>
                </a:lnTo>
                <a:lnTo>
                  <a:pt x="742060" y="385389"/>
                </a:lnTo>
                <a:lnTo>
                  <a:pt x="822652" y="385389"/>
                </a:lnTo>
                <a:close/>
                <a:moveTo>
                  <a:pt x="564192" y="472486"/>
                </a:moveTo>
                <a:cubicBezTo>
                  <a:pt x="566923" y="477228"/>
                  <a:pt x="571963" y="480232"/>
                  <a:pt x="577375" y="480232"/>
                </a:cubicBezTo>
                <a:lnTo>
                  <a:pt x="653622" y="480232"/>
                </a:lnTo>
                <a:cubicBezTo>
                  <a:pt x="659059" y="480232"/>
                  <a:pt x="664273" y="477228"/>
                  <a:pt x="667004" y="472486"/>
                </a:cubicBezTo>
                <a:lnTo>
                  <a:pt x="683391" y="441450"/>
                </a:lnTo>
                <a:cubicBezTo>
                  <a:pt x="684558" y="439017"/>
                  <a:pt x="685228" y="436609"/>
                  <a:pt x="685228" y="434275"/>
                </a:cubicBezTo>
                <a:lnTo>
                  <a:pt x="685228" y="370641"/>
                </a:lnTo>
                <a:cubicBezTo>
                  <a:pt x="685228" y="362894"/>
                  <a:pt x="679220" y="356489"/>
                  <a:pt x="671176" y="355918"/>
                </a:cubicBezTo>
                <a:lnTo>
                  <a:pt x="560318" y="355918"/>
                </a:lnTo>
                <a:cubicBezTo>
                  <a:pt x="552175" y="355918"/>
                  <a:pt x="545372" y="362597"/>
                  <a:pt x="545372" y="370641"/>
                </a:cubicBezTo>
                <a:lnTo>
                  <a:pt x="545372" y="434275"/>
                </a:lnTo>
                <a:cubicBezTo>
                  <a:pt x="545372" y="436609"/>
                  <a:pt x="546266" y="439017"/>
                  <a:pt x="547234" y="441450"/>
                </a:cubicBezTo>
                <a:close/>
                <a:moveTo>
                  <a:pt x="575538" y="385389"/>
                </a:moveTo>
                <a:lnTo>
                  <a:pt x="655757" y="385389"/>
                </a:lnTo>
                <a:lnTo>
                  <a:pt x="655757" y="430576"/>
                </a:lnTo>
                <a:lnTo>
                  <a:pt x="644783" y="450761"/>
                </a:lnTo>
                <a:lnTo>
                  <a:pt x="586785" y="450761"/>
                </a:lnTo>
                <a:lnTo>
                  <a:pt x="575836" y="430576"/>
                </a:lnTo>
                <a:close/>
                <a:moveTo>
                  <a:pt x="796681" y="244564"/>
                </a:moveTo>
                <a:lnTo>
                  <a:pt x="687264" y="244564"/>
                </a:lnTo>
                <a:lnTo>
                  <a:pt x="687264" y="215093"/>
                </a:lnTo>
                <a:lnTo>
                  <a:pt x="796681" y="215093"/>
                </a:lnTo>
                <a:close/>
                <a:moveTo>
                  <a:pt x="657595" y="244564"/>
                </a:moveTo>
                <a:lnTo>
                  <a:pt x="601061" y="244564"/>
                </a:lnTo>
                <a:lnTo>
                  <a:pt x="601061" y="215093"/>
                </a:lnTo>
                <a:lnTo>
                  <a:pt x="657197" y="215093"/>
                </a:ln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9F0BB78-B29F-B726-1D81-EC9DB654C3F0}"/>
              </a:ext>
            </a:extLst>
          </p:cNvPr>
          <p:cNvSpPr/>
          <p:nvPr/>
        </p:nvSpPr>
        <p:spPr>
          <a:xfrm>
            <a:off x="7007978" y="2520926"/>
            <a:ext cx="1501997" cy="905920"/>
          </a:xfrm>
          <a:custGeom>
            <a:avLst/>
            <a:gdLst>
              <a:gd name="connsiteX0" fmla="*/ 1502097 w 1501997"/>
              <a:gd name="connsiteY0" fmla="*/ 33 h 905920"/>
              <a:gd name="connsiteX1" fmla="*/ 99 w 1501997"/>
              <a:gd name="connsiteY1" fmla="*/ 33 h 905920"/>
              <a:gd name="connsiteX2" fmla="*/ 99 w 1501997"/>
              <a:gd name="connsiteY2" fmla="*/ 905954 h 90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997" h="905920">
                <a:moveTo>
                  <a:pt x="1502097" y="33"/>
                </a:moveTo>
                <a:lnTo>
                  <a:pt x="99" y="33"/>
                </a:lnTo>
                <a:lnTo>
                  <a:pt x="99" y="905954"/>
                </a:lnTo>
              </a:path>
            </a:pathLst>
          </a:custGeom>
          <a:noFill/>
          <a:ln w="42181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21AEDBD-A2E4-785F-DE63-583E3A3CC3A4}"/>
              </a:ext>
            </a:extLst>
          </p:cNvPr>
          <p:cNvSpPr/>
          <p:nvPr/>
        </p:nvSpPr>
        <p:spPr>
          <a:xfrm rot="10800000" flipV="1">
            <a:off x="9255788" y="2520714"/>
            <a:ext cx="1502568" cy="886067"/>
          </a:xfrm>
          <a:custGeom>
            <a:avLst/>
            <a:gdLst>
              <a:gd name="connsiteX0" fmla="*/ 1502789 w 1502568"/>
              <a:gd name="connsiteY0" fmla="*/ 33 h 886067"/>
              <a:gd name="connsiteX1" fmla="*/ 220 w 1502568"/>
              <a:gd name="connsiteY1" fmla="*/ 33 h 886067"/>
              <a:gd name="connsiteX2" fmla="*/ 220 w 1502568"/>
              <a:gd name="connsiteY2" fmla="*/ 886101 h 8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2568" h="886067">
                <a:moveTo>
                  <a:pt x="1502789" y="33"/>
                </a:moveTo>
                <a:lnTo>
                  <a:pt x="220" y="33"/>
                </a:lnTo>
                <a:lnTo>
                  <a:pt x="220" y="886101"/>
                </a:lnTo>
              </a:path>
            </a:pathLst>
          </a:custGeom>
          <a:noFill/>
          <a:ln w="4173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CAB1C-EE10-587F-3C48-3A8686692E63}"/>
              </a:ext>
            </a:extLst>
          </p:cNvPr>
          <p:cNvSpPr txBox="1"/>
          <p:nvPr/>
        </p:nvSpPr>
        <p:spPr>
          <a:xfrm>
            <a:off x="8318089" y="4616245"/>
            <a:ext cx="112825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VCore probe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98812-4B53-CEE3-43CC-37FE07DFF014}"/>
              </a:ext>
            </a:extLst>
          </p:cNvPr>
          <p:cNvSpPr txBox="1"/>
          <p:nvPr/>
        </p:nvSpPr>
        <p:spPr>
          <a:xfrm>
            <a:off x="9418074" y="4616245"/>
            <a:ext cx="112825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PMBus probe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B912E4A-3DC6-E75F-9A5E-5F04CBE33A8C}"/>
              </a:ext>
            </a:extLst>
          </p:cNvPr>
          <p:cNvSpPr txBox="1"/>
          <p:nvPr/>
        </p:nvSpPr>
        <p:spPr>
          <a:xfrm>
            <a:off x="6473313" y="4455722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Laboratory PSU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4470426-FA5E-9FB6-AEBC-3C8EE0FA16FF}"/>
              </a:ext>
            </a:extLst>
          </p:cNvPr>
          <p:cNvSpPr txBox="1"/>
          <p:nvPr/>
        </p:nvSpPr>
        <p:spPr>
          <a:xfrm>
            <a:off x="8318089" y="5844737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Oscilloscope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B0E93F1-8395-8666-F74D-71ACE14B6882}"/>
              </a:ext>
            </a:extLst>
          </p:cNvPr>
          <p:cNvSpPr/>
          <p:nvPr/>
        </p:nvSpPr>
        <p:spPr>
          <a:xfrm>
            <a:off x="8428888" y="3252850"/>
            <a:ext cx="912530" cy="1150730"/>
          </a:xfrm>
          <a:custGeom>
            <a:avLst/>
            <a:gdLst>
              <a:gd name="connsiteX0" fmla="*/ 83139 w 912530"/>
              <a:gd name="connsiteY0" fmla="*/ 74 h 1150730"/>
              <a:gd name="connsiteX1" fmla="*/ 62283 w 912530"/>
              <a:gd name="connsiteY1" fmla="*/ 20458 h 1150730"/>
              <a:gd name="connsiteX2" fmla="*/ 62283 w 912530"/>
              <a:gd name="connsiteY2" fmla="*/ 82230 h 1150730"/>
              <a:gd name="connsiteX3" fmla="*/ 20771 w 912530"/>
              <a:gd name="connsiteY3" fmla="*/ 82230 h 1150730"/>
              <a:gd name="connsiteX4" fmla="*/ 114 w 912530"/>
              <a:gd name="connsiteY4" fmla="*/ 102688 h 1150730"/>
              <a:gd name="connsiteX5" fmla="*/ 114 w 912530"/>
              <a:gd name="connsiteY5" fmla="*/ 267373 h 1150730"/>
              <a:gd name="connsiteX6" fmla="*/ 20771 w 912530"/>
              <a:gd name="connsiteY6" fmla="*/ 287931 h 1150730"/>
              <a:gd name="connsiteX7" fmla="*/ 62283 w 912530"/>
              <a:gd name="connsiteY7" fmla="*/ 287931 h 1150730"/>
              <a:gd name="connsiteX8" fmla="*/ 62283 w 912530"/>
              <a:gd name="connsiteY8" fmla="*/ 308389 h 1150730"/>
              <a:gd name="connsiteX9" fmla="*/ 20771 w 912530"/>
              <a:gd name="connsiteY9" fmla="*/ 308389 h 1150730"/>
              <a:gd name="connsiteX10" fmla="*/ 114 w 912530"/>
              <a:gd name="connsiteY10" fmla="*/ 328773 h 1150730"/>
              <a:gd name="connsiteX11" fmla="*/ 114 w 912530"/>
              <a:gd name="connsiteY11" fmla="*/ 390545 h 1150730"/>
              <a:gd name="connsiteX12" fmla="*/ 20771 w 912530"/>
              <a:gd name="connsiteY12" fmla="*/ 411003 h 1150730"/>
              <a:gd name="connsiteX13" fmla="*/ 62283 w 912530"/>
              <a:gd name="connsiteY13" fmla="*/ 411003 h 1150730"/>
              <a:gd name="connsiteX14" fmla="*/ 62283 w 912530"/>
              <a:gd name="connsiteY14" fmla="*/ 431462 h 1150730"/>
              <a:gd name="connsiteX15" fmla="*/ 20771 w 912530"/>
              <a:gd name="connsiteY15" fmla="*/ 431462 h 1150730"/>
              <a:gd name="connsiteX16" fmla="*/ 114 w 912530"/>
              <a:gd name="connsiteY16" fmla="*/ 451945 h 1150730"/>
              <a:gd name="connsiteX17" fmla="*/ 114 w 912530"/>
              <a:gd name="connsiteY17" fmla="*/ 514015 h 1150730"/>
              <a:gd name="connsiteX18" fmla="*/ 20771 w 912530"/>
              <a:gd name="connsiteY18" fmla="*/ 534473 h 1150730"/>
              <a:gd name="connsiteX19" fmla="*/ 62283 w 912530"/>
              <a:gd name="connsiteY19" fmla="*/ 534473 h 1150730"/>
              <a:gd name="connsiteX20" fmla="*/ 62283 w 912530"/>
              <a:gd name="connsiteY20" fmla="*/ 1130347 h 1150730"/>
              <a:gd name="connsiteX21" fmla="*/ 83139 w 912530"/>
              <a:gd name="connsiteY21" fmla="*/ 1150805 h 1150730"/>
              <a:gd name="connsiteX22" fmla="*/ 891987 w 912530"/>
              <a:gd name="connsiteY22" fmla="*/ 1150805 h 1150730"/>
              <a:gd name="connsiteX23" fmla="*/ 912644 w 912530"/>
              <a:gd name="connsiteY23" fmla="*/ 1130347 h 1150730"/>
              <a:gd name="connsiteX24" fmla="*/ 912644 w 912530"/>
              <a:gd name="connsiteY24" fmla="*/ 20458 h 1150730"/>
              <a:gd name="connsiteX25" fmla="*/ 891987 w 912530"/>
              <a:gd name="connsiteY25" fmla="*/ 74 h 1150730"/>
              <a:gd name="connsiteX26" fmla="*/ 103697 w 912530"/>
              <a:gd name="connsiteY26" fmla="*/ 41214 h 1150730"/>
              <a:gd name="connsiteX27" fmla="*/ 871032 w 912530"/>
              <a:gd name="connsiteY27" fmla="*/ 41214 h 1150730"/>
              <a:gd name="connsiteX28" fmla="*/ 871032 w 912530"/>
              <a:gd name="connsiteY28" fmla="*/ 1109888 h 1150730"/>
              <a:gd name="connsiteX29" fmla="*/ 103697 w 912530"/>
              <a:gd name="connsiteY29" fmla="*/ 1109888 h 1150730"/>
              <a:gd name="connsiteX30" fmla="*/ 103697 w 912530"/>
              <a:gd name="connsiteY30" fmla="*/ 534473 h 1150730"/>
              <a:gd name="connsiteX31" fmla="*/ 145308 w 912530"/>
              <a:gd name="connsiteY31" fmla="*/ 534473 h 1150730"/>
              <a:gd name="connsiteX32" fmla="*/ 165965 w 912530"/>
              <a:gd name="connsiteY32" fmla="*/ 514015 h 1150730"/>
              <a:gd name="connsiteX33" fmla="*/ 165965 w 912530"/>
              <a:gd name="connsiteY33" fmla="*/ 451945 h 1150730"/>
              <a:gd name="connsiteX34" fmla="*/ 145308 w 912530"/>
              <a:gd name="connsiteY34" fmla="*/ 431462 h 1150730"/>
              <a:gd name="connsiteX35" fmla="*/ 103697 w 912530"/>
              <a:gd name="connsiteY35" fmla="*/ 431462 h 1150730"/>
              <a:gd name="connsiteX36" fmla="*/ 103697 w 912530"/>
              <a:gd name="connsiteY36" fmla="*/ 411003 h 1150730"/>
              <a:gd name="connsiteX37" fmla="*/ 145308 w 912530"/>
              <a:gd name="connsiteY37" fmla="*/ 411003 h 1150730"/>
              <a:gd name="connsiteX38" fmla="*/ 165965 w 912530"/>
              <a:gd name="connsiteY38" fmla="*/ 390545 h 1150730"/>
              <a:gd name="connsiteX39" fmla="*/ 165965 w 912530"/>
              <a:gd name="connsiteY39" fmla="*/ 328773 h 1150730"/>
              <a:gd name="connsiteX40" fmla="*/ 145308 w 912530"/>
              <a:gd name="connsiteY40" fmla="*/ 308389 h 1150730"/>
              <a:gd name="connsiteX41" fmla="*/ 103697 w 912530"/>
              <a:gd name="connsiteY41" fmla="*/ 308389 h 1150730"/>
              <a:gd name="connsiteX42" fmla="*/ 103697 w 912530"/>
              <a:gd name="connsiteY42" fmla="*/ 287931 h 1150730"/>
              <a:gd name="connsiteX43" fmla="*/ 145308 w 912530"/>
              <a:gd name="connsiteY43" fmla="*/ 287931 h 1150730"/>
              <a:gd name="connsiteX44" fmla="*/ 165965 w 912530"/>
              <a:gd name="connsiteY44" fmla="*/ 267373 h 1150730"/>
              <a:gd name="connsiteX45" fmla="*/ 165965 w 912530"/>
              <a:gd name="connsiteY45" fmla="*/ 102688 h 1150730"/>
              <a:gd name="connsiteX46" fmla="*/ 145308 w 912530"/>
              <a:gd name="connsiteY46" fmla="*/ 82230 h 1150730"/>
              <a:gd name="connsiteX47" fmla="*/ 103697 w 912530"/>
              <a:gd name="connsiteY47" fmla="*/ 82230 h 1150730"/>
              <a:gd name="connsiteX48" fmla="*/ 311334 w 912530"/>
              <a:gd name="connsiteY48" fmla="*/ 82230 h 1150730"/>
              <a:gd name="connsiteX49" fmla="*/ 296784 w 912530"/>
              <a:gd name="connsiteY49" fmla="*/ 88238 h 1150730"/>
              <a:gd name="connsiteX50" fmla="*/ 290280 w 912530"/>
              <a:gd name="connsiteY50" fmla="*/ 102688 h 1150730"/>
              <a:gd name="connsiteX51" fmla="*/ 290280 w 912530"/>
              <a:gd name="connsiteY51" fmla="*/ 123445 h 1150730"/>
              <a:gd name="connsiteX52" fmla="*/ 269920 w 912530"/>
              <a:gd name="connsiteY52" fmla="*/ 123445 h 1150730"/>
              <a:gd name="connsiteX53" fmla="*/ 248966 w 912530"/>
              <a:gd name="connsiteY53" fmla="*/ 143903 h 1150730"/>
              <a:gd name="connsiteX54" fmla="*/ 248966 w 912530"/>
              <a:gd name="connsiteY54" fmla="*/ 164485 h 1150730"/>
              <a:gd name="connsiteX55" fmla="*/ 228408 w 912530"/>
              <a:gd name="connsiteY55" fmla="*/ 164485 h 1150730"/>
              <a:gd name="connsiteX56" fmla="*/ 213759 w 912530"/>
              <a:gd name="connsiteY56" fmla="*/ 170494 h 1150730"/>
              <a:gd name="connsiteX57" fmla="*/ 207379 w 912530"/>
              <a:gd name="connsiteY57" fmla="*/ 184944 h 1150730"/>
              <a:gd name="connsiteX58" fmla="*/ 213486 w 912530"/>
              <a:gd name="connsiteY58" fmla="*/ 199692 h 1150730"/>
              <a:gd name="connsiteX59" fmla="*/ 228408 w 912530"/>
              <a:gd name="connsiteY59" fmla="*/ 205700 h 1150730"/>
              <a:gd name="connsiteX60" fmla="*/ 248966 w 912530"/>
              <a:gd name="connsiteY60" fmla="*/ 205700 h 1150730"/>
              <a:gd name="connsiteX61" fmla="*/ 248966 w 912530"/>
              <a:gd name="connsiteY61" fmla="*/ 226158 h 1150730"/>
              <a:gd name="connsiteX62" fmla="*/ 228408 w 912530"/>
              <a:gd name="connsiteY62" fmla="*/ 226158 h 1150730"/>
              <a:gd name="connsiteX63" fmla="*/ 213759 w 912530"/>
              <a:gd name="connsiteY63" fmla="*/ 232167 h 1150730"/>
              <a:gd name="connsiteX64" fmla="*/ 207379 w 912530"/>
              <a:gd name="connsiteY64" fmla="*/ 246617 h 1150730"/>
              <a:gd name="connsiteX65" fmla="*/ 213486 w 912530"/>
              <a:gd name="connsiteY65" fmla="*/ 261166 h 1150730"/>
              <a:gd name="connsiteX66" fmla="*/ 228408 w 912530"/>
              <a:gd name="connsiteY66" fmla="*/ 267174 h 1150730"/>
              <a:gd name="connsiteX67" fmla="*/ 248966 w 912530"/>
              <a:gd name="connsiteY67" fmla="*/ 267174 h 1150730"/>
              <a:gd name="connsiteX68" fmla="*/ 248966 w 912530"/>
              <a:gd name="connsiteY68" fmla="*/ 287931 h 1150730"/>
              <a:gd name="connsiteX69" fmla="*/ 228408 w 912530"/>
              <a:gd name="connsiteY69" fmla="*/ 287931 h 1150730"/>
              <a:gd name="connsiteX70" fmla="*/ 213486 w 912530"/>
              <a:gd name="connsiteY70" fmla="*/ 293939 h 1150730"/>
              <a:gd name="connsiteX71" fmla="*/ 207379 w 912530"/>
              <a:gd name="connsiteY71" fmla="*/ 308389 h 1150730"/>
              <a:gd name="connsiteX72" fmla="*/ 213759 w 912530"/>
              <a:gd name="connsiteY72" fmla="*/ 322764 h 1150730"/>
              <a:gd name="connsiteX73" fmla="*/ 228408 w 912530"/>
              <a:gd name="connsiteY73" fmla="*/ 328773 h 1150730"/>
              <a:gd name="connsiteX74" fmla="*/ 248966 w 912530"/>
              <a:gd name="connsiteY74" fmla="*/ 328773 h 1150730"/>
              <a:gd name="connsiteX75" fmla="*/ 248966 w 912530"/>
              <a:gd name="connsiteY75" fmla="*/ 349529 h 1150730"/>
              <a:gd name="connsiteX76" fmla="*/ 269920 w 912530"/>
              <a:gd name="connsiteY76" fmla="*/ 369987 h 1150730"/>
              <a:gd name="connsiteX77" fmla="*/ 290280 w 912530"/>
              <a:gd name="connsiteY77" fmla="*/ 369987 h 1150730"/>
              <a:gd name="connsiteX78" fmla="*/ 290280 w 912530"/>
              <a:gd name="connsiteY78" fmla="*/ 390545 h 1150730"/>
              <a:gd name="connsiteX79" fmla="*/ 296784 w 912530"/>
              <a:gd name="connsiteY79" fmla="*/ 404995 h 1150730"/>
              <a:gd name="connsiteX80" fmla="*/ 311334 w 912530"/>
              <a:gd name="connsiteY80" fmla="*/ 411003 h 1150730"/>
              <a:gd name="connsiteX81" fmla="*/ 331991 w 912530"/>
              <a:gd name="connsiteY81" fmla="*/ 390545 h 1150730"/>
              <a:gd name="connsiteX82" fmla="*/ 331991 w 912530"/>
              <a:gd name="connsiteY82" fmla="*/ 369987 h 1150730"/>
              <a:gd name="connsiteX83" fmla="*/ 352548 w 912530"/>
              <a:gd name="connsiteY83" fmla="*/ 369987 h 1150730"/>
              <a:gd name="connsiteX84" fmla="*/ 352548 w 912530"/>
              <a:gd name="connsiteY84" fmla="*/ 390545 h 1150730"/>
              <a:gd name="connsiteX85" fmla="*/ 373205 w 912530"/>
              <a:gd name="connsiteY85" fmla="*/ 411003 h 1150730"/>
              <a:gd name="connsiteX86" fmla="*/ 388152 w 912530"/>
              <a:gd name="connsiteY86" fmla="*/ 404995 h 1150730"/>
              <a:gd name="connsiteX87" fmla="*/ 394160 w 912530"/>
              <a:gd name="connsiteY87" fmla="*/ 390545 h 1150730"/>
              <a:gd name="connsiteX88" fmla="*/ 394160 w 912530"/>
              <a:gd name="connsiteY88" fmla="*/ 369987 h 1150730"/>
              <a:gd name="connsiteX89" fmla="*/ 414817 w 912530"/>
              <a:gd name="connsiteY89" fmla="*/ 369987 h 1150730"/>
              <a:gd name="connsiteX90" fmla="*/ 414817 w 912530"/>
              <a:gd name="connsiteY90" fmla="*/ 390545 h 1150730"/>
              <a:gd name="connsiteX91" fmla="*/ 435573 w 912530"/>
              <a:gd name="connsiteY91" fmla="*/ 411003 h 1150730"/>
              <a:gd name="connsiteX92" fmla="*/ 450122 w 912530"/>
              <a:gd name="connsiteY92" fmla="*/ 404995 h 1150730"/>
              <a:gd name="connsiteX93" fmla="*/ 456230 w 912530"/>
              <a:gd name="connsiteY93" fmla="*/ 390545 h 1150730"/>
              <a:gd name="connsiteX94" fmla="*/ 456230 w 912530"/>
              <a:gd name="connsiteY94" fmla="*/ 369987 h 1150730"/>
              <a:gd name="connsiteX95" fmla="*/ 476887 w 912530"/>
              <a:gd name="connsiteY95" fmla="*/ 369987 h 1150730"/>
              <a:gd name="connsiteX96" fmla="*/ 497842 w 912530"/>
              <a:gd name="connsiteY96" fmla="*/ 349529 h 1150730"/>
              <a:gd name="connsiteX97" fmla="*/ 497842 w 912530"/>
              <a:gd name="connsiteY97" fmla="*/ 328773 h 1150730"/>
              <a:gd name="connsiteX98" fmla="*/ 518499 w 912530"/>
              <a:gd name="connsiteY98" fmla="*/ 328773 h 1150730"/>
              <a:gd name="connsiteX99" fmla="*/ 533148 w 912530"/>
              <a:gd name="connsiteY99" fmla="*/ 322764 h 1150730"/>
              <a:gd name="connsiteX100" fmla="*/ 539454 w 912530"/>
              <a:gd name="connsiteY100" fmla="*/ 308389 h 1150730"/>
              <a:gd name="connsiteX101" fmla="*/ 533421 w 912530"/>
              <a:gd name="connsiteY101" fmla="*/ 293666 h 1150730"/>
              <a:gd name="connsiteX102" fmla="*/ 518499 w 912530"/>
              <a:gd name="connsiteY102" fmla="*/ 287633 h 1150730"/>
              <a:gd name="connsiteX103" fmla="*/ 497842 w 912530"/>
              <a:gd name="connsiteY103" fmla="*/ 287633 h 1150730"/>
              <a:gd name="connsiteX104" fmla="*/ 497842 w 912530"/>
              <a:gd name="connsiteY104" fmla="*/ 267174 h 1150730"/>
              <a:gd name="connsiteX105" fmla="*/ 518499 w 912530"/>
              <a:gd name="connsiteY105" fmla="*/ 267174 h 1150730"/>
              <a:gd name="connsiteX106" fmla="*/ 533421 w 912530"/>
              <a:gd name="connsiteY106" fmla="*/ 261166 h 1150730"/>
              <a:gd name="connsiteX107" fmla="*/ 539454 w 912530"/>
              <a:gd name="connsiteY107" fmla="*/ 246617 h 1150730"/>
              <a:gd name="connsiteX108" fmla="*/ 533148 w 912530"/>
              <a:gd name="connsiteY108" fmla="*/ 232167 h 1150730"/>
              <a:gd name="connsiteX109" fmla="*/ 518499 w 912530"/>
              <a:gd name="connsiteY109" fmla="*/ 226158 h 1150730"/>
              <a:gd name="connsiteX110" fmla="*/ 497842 w 912530"/>
              <a:gd name="connsiteY110" fmla="*/ 226158 h 1150730"/>
              <a:gd name="connsiteX111" fmla="*/ 497842 w 912530"/>
              <a:gd name="connsiteY111" fmla="*/ 205700 h 1150730"/>
              <a:gd name="connsiteX112" fmla="*/ 518499 w 912530"/>
              <a:gd name="connsiteY112" fmla="*/ 205700 h 1150730"/>
              <a:gd name="connsiteX113" fmla="*/ 533421 w 912530"/>
              <a:gd name="connsiteY113" fmla="*/ 199692 h 1150730"/>
              <a:gd name="connsiteX114" fmla="*/ 539454 w 912530"/>
              <a:gd name="connsiteY114" fmla="*/ 184944 h 1150730"/>
              <a:gd name="connsiteX115" fmla="*/ 533148 w 912530"/>
              <a:gd name="connsiteY115" fmla="*/ 170494 h 1150730"/>
              <a:gd name="connsiteX116" fmla="*/ 518499 w 912530"/>
              <a:gd name="connsiteY116" fmla="*/ 164485 h 1150730"/>
              <a:gd name="connsiteX117" fmla="*/ 497842 w 912530"/>
              <a:gd name="connsiteY117" fmla="*/ 164485 h 1150730"/>
              <a:gd name="connsiteX118" fmla="*/ 497842 w 912530"/>
              <a:gd name="connsiteY118" fmla="*/ 143903 h 1150730"/>
              <a:gd name="connsiteX119" fmla="*/ 476887 w 912530"/>
              <a:gd name="connsiteY119" fmla="*/ 123445 h 1150730"/>
              <a:gd name="connsiteX120" fmla="*/ 456230 w 912530"/>
              <a:gd name="connsiteY120" fmla="*/ 123445 h 1150730"/>
              <a:gd name="connsiteX121" fmla="*/ 456230 w 912530"/>
              <a:gd name="connsiteY121" fmla="*/ 102688 h 1150730"/>
              <a:gd name="connsiteX122" fmla="*/ 450122 w 912530"/>
              <a:gd name="connsiteY122" fmla="*/ 88238 h 1150730"/>
              <a:gd name="connsiteX123" fmla="*/ 435573 w 912530"/>
              <a:gd name="connsiteY123" fmla="*/ 82230 h 1150730"/>
              <a:gd name="connsiteX124" fmla="*/ 414817 w 912530"/>
              <a:gd name="connsiteY124" fmla="*/ 102688 h 1150730"/>
              <a:gd name="connsiteX125" fmla="*/ 414817 w 912530"/>
              <a:gd name="connsiteY125" fmla="*/ 123445 h 1150730"/>
              <a:gd name="connsiteX126" fmla="*/ 394160 w 912530"/>
              <a:gd name="connsiteY126" fmla="*/ 123445 h 1150730"/>
              <a:gd name="connsiteX127" fmla="*/ 394160 w 912530"/>
              <a:gd name="connsiteY127" fmla="*/ 102688 h 1150730"/>
              <a:gd name="connsiteX128" fmla="*/ 388152 w 912530"/>
              <a:gd name="connsiteY128" fmla="*/ 88238 h 1150730"/>
              <a:gd name="connsiteX129" fmla="*/ 373205 w 912530"/>
              <a:gd name="connsiteY129" fmla="*/ 82230 h 1150730"/>
              <a:gd name="connsiteX130" fmla="*/ 352548 w 912530"/>
              <a:gd name="connsiteY130" fmla="*/ 102688 h 1150730"/>
              <a:gd name="connsiteX131" fmla="*/ 352548 w 912530"/>
              <a:gd name="connsiteY131" fmla="*/ 123445 h 1150730"/>
              <a:gd name="connsiteX132" fmla="*/ 331991 w 912530"/>
              <a:gd name="connsiteY132" fmla="*/ 123445 h 1150730"/>
              <a:gd name="connsiteX133" fmla="*/ 331991 w 912530"/>
              <a:gd name="connsiteY133" fmla="*/ 102688 h 1150730"/>
              <a:gd name="connsiteX134" fmla="*/ 311334 w 912530"/>
              <a:gd name="connsiteY134" fmla="*/ 82230 h 1150730"/>
              <a:gd name="connsiteX135" fmla="*/ 642739 w 912530"/>
              <a:gd name="connsiteY135" fmla="*/ 82230 h 1150730"/>
              <a:gd name="connsiteX136" fmla="*/ 622181 w 912530"/>
              <a:gd name="connsiteY136" fmla="*/ 102688 h 1150730"/>
              <a:gd name="connsiteX137" fmla="*/ 622181 w 912530"/>
              <a:gd name="connsiteY137" fmla="*/ 678004 h 1150730"/>
              <a:gd name="connsiteX138" fmla="*/ 628289 w 912530"/>
              <a:gd name="connsiteY138" fmla="*/ 692553 h 1150730"/>
              <a:gd name="connsiteX139" fmla="*/ 642739 w 912530"/>
              <a:gd name="connsiteY139" fmla="*/ 698860 h 1150730"/>
              <a:gd name="connsiteX140" fmla="*/ 657660 w 912530"/>
              <a:gd name="connsiteY140" fmla="*/ 692851 h 1150730"/>
              <a:gd name="connsiteX141" fmla="*/ 663693 w 912530"/>
              <a:gd name="connsiteY141" fmla="*/ 678004 h 1150730"/>
              <a:gd name="connsiteX142" fmla="*/ 663693 w 912530"/>
              <a:gd name="connsiteY142" fmla="*/ 102688 h 1150730"/>
              <a:gd name="connsiteX143" fmla="*/ 657660 w 912530"/>
              <a:gd name="connsiteY143" fmla="*/ 88238 h 1150730"/>
              <a:gd name="connsiteX144" fmla="*/ 642739 w 912530"/>
              <a:gd name="connsiteY144" fmla="*/ 82230 h 1150730"/>
              <a:gd name="connsiteX145" fmla="*/ 726037 w 912530"/>
              <a:gd name="connsiteY145" fmla="*/ 82230 h 1150730"/>
              <a:gd name="connsiteX146" fmla="*/ 705007 w 912530"/>
              <a:gd name="connsiteY146" fmla="*/ 102688 h 1150730"/>
              <a:gd name="connsiteX147" fmla="*/ 705007 w 912530"/>
              <a:gd name="connsiteY147" fmla="*/ 678004 h 1150730"/>
              <a:gd name="connsiteX148" fmla="*/ 711214 w 912530"/>
              <a:gd name="connsiteY148" fmla="*/ 692553 h 1150730"/>
              <a:gd name="connsiteX149" fmla="*/ 726037 w 912530"/>
              <a:gd name="connsiteY149" fmla="*/ 698860 h 1150730"/>
              <a:gd name="connsiteX150" fmla="*/ 740685 w 912530"/>
              <a:gd name="connsiteY150" fmla="*/ 692553 h 1150730"/>
              <a:gd name="connsiteX151" fmla="*/ 746694 w 912530"/>
              <a:gd name="connsiteY151" fmla="*/ 678004 h 1150730"/>
              <a:gd name="connsiteX152" fmla="*/ 746694 w 912530"/>
              <a:gd name="connsiteY152" fmla="*/ 102688 h 1150730"/>
              <a:gd name="connsiteX153" fmla="*/ 726037 w 912530"/>
              <a:gd name="connsiteY153" fmla="*/ 82230 h 1150730"/>
              <a:gd name="connsiteX154" fmla="*/ 41726 w 912530"/>
              <a:gd name="connsiteY154" fmla="*/ 123445 h 1150730"/>
              <a:gd name="connsiteX155" fmla="*/ 124354 w 912530"/>
              <a:gd name="connsiteY155" fmla="*/ 123445 h 1150730"/>
              <a:gd name="connsiteX156" fmla="*/ 124354 w 912530"/>
              <a:gd name="connsiteY156" fmla="*/ 246617 h 1150730"/>
              <a:gd name="connsiteX157" fmla="*/ 84107 w 912530"/>
              <a:gd name="connsiteY157" fmla="*/ 246617 h 1150730"/>
              <a:gd name="connsiteX158" fmla="*/ 83139 w 912530"/>
              <a:gd name="connsiteY158" fmla="*/ 246617 h 1150730"/>
              <a:gd name="connsiteX159" fmla="*/ 82742 w 912530"/>
              <a:gd name="connsiteY159" fmla="*/ 246617 h 1150730"/>
              <a:gd name="connsiteX160" fmla="*/ 41726 w 912530"/>
              <a:gd name="connsiteY160" fmla="*/ 246617 h 1150730"/>
              <a:gd name="connsiteX161" fmla="*/ 290280 w 912530"/>
              <a:gd name="connsiteY161" fmla="*/ 164485 h 1150730"/>
              <a:gd name="connsiteX162" fmla="*/ 456230 w 912530"/>
              <a:gd name="connsiteY162" fmla="*/ 164485 h 1150730"/>
              <a:gd name="connsiteX163" fmla="*/ 456230 w 912530"/>
              <a:gd name="connsiteY163" fmla="*/ 328773 h 1150730"/>
              <a:gd name="connsiteX164" fmla="*/ 290280 w 912530"/>
              <a:gd name="connsiteY164" fmla="*/ 328773 h 1150730"/>
              <a:gd name="connsiteX165" fmla="*/ 41726 w 912530"/>
              <a:gd name="connsiteY165" fmla="*/ 349529 h 1150730"/>
              <a:gd name="connsiteX166" fmla="*/ 124354 w 912530"/>
              <a:gd name="connsiteY166" fmla="*/ 349529 h 1150730"/>
              <a:gd name="connsiteX167" fmla="*/ 124354 w 912530"/>
              <a:gd name="connsiteY167" fmla="*/ 369789 h 1150730"/>
              <a:gd name="connsiteX168" fmla="*/ 41726 w 912530"/>
              <a:gd name="connsiteY168" fmla="*/ 369789 h 1150730"/>
              <a:gd name="connsiteX169" fmla="*/ 809062 w 912530"/>
              <a:gd name="connsiteY169" fmla="*/ 411003 h 1150730"/>
              <a:gd name="connsiteX170" fmla="*/ 794214 w 912530"/>
              <a:gd name="connsiteY170" fmla="*/ 417012 h 1150730"/>
              <a:gd name="connsiteX171" fmla="*/ 788007 w 912530"/>
              <a:gd name="connsiteY171" fmla="*/ 431759 h 1150730"/>
              <a:gd name="connsiteX172" fmla="*/ 788007 w 912530"/>
              <a:gd name="connsiteY172" fmla="*/ 678004 h 1150730"/>
              <a:gd name="connsiteX173" fmla="*/ 794214 w 912530"/>
              <a:gd name="connsiteY173" fmla="*/ 692851 h 1150730"/>
              <a:gd name="connsiteX174" fmla="*/ 809062 w 912530"/>
              <a:gd name="connsiteY174" fmla="*/ 698860 h 1150730"/>
              <a:gd name="connsiteX175" fmla="*/ 823611 w 912530"/>
              <a:gd name="connsiteY175" fmla="*/ 692553 h 1150730"/>
              <a:gd name="connsiteX176" fmla="*/ 829719 w 912530"/>
              <a:gd name="connsiteY176" fmla="*/ 678004 h 1150730"/>
              <a:gd name="connsiteX177" fmla="*/ 829719 w 912530"/>
              <a:gd name="connsiteY177" fmla="*/ 431759 h 1150730"/>
              <a:gd name="connsiteX178" fmla="*/ 823611 w 912530"/>
              <a:gd name="connsiteY178" fmla="*/ 417012 h 1150730"/>
              <a:gd name="connsiteX179" fmla="*/ 809062 w 912530"/>
              <a:gd name="connsiteY179" fmla="*/ 411003 h 1150730"/>
              <a:gd name="connsiteX180" fmla="*/ 269920 w 912530"/>
              <a:gd name="connsiteY180" fmla="*/ 452218 h 1150730"/>
              <a:gd name="connsiteX181" fmla="*/ 255098 w 912530"/>
              <a:gd name="connsiteY181" fmla="*/ 458251 h 1150730"/>
              <a:gd name="connsiteX182" fmla="*/ 248966 w 912530"/>
              <a:gd name="connsiteY182" fmla="*/ 472701 h 1150730"/>
              <a:gd name="connsiteX183" fmla="*/ 248966 w 912530"/>
              <a:gd name="connsiteY183" fmla="*/ 678004 h 1150730"/>
              <a:gd name="connsiteX184" fmla="*/ 255098 w 912530"/>
              <a:gd name="connsiteY184" fmla="*/ 692851 h 1150730"/>
              <a:gd name="connsiteX185" fmla="*/ 269920 w 912530"/>
              <a:gd name="connsiteY185" fmla="*/ 698860 h 1150730"/>
              <a:gd name="connsiteX186" fmla="*/ 477185 w 912530"/>
              <a:gd name="connsiteY186" fmla="*/ 698860 h 1150730"/>
              <a:gd name="connsiteX187" fmla="*/ 476887 w 912530"/>
              <a:gd name="connsiteY187" fmla="*/ 698860 h 1150730"/>
              <a:gd name="connsiteX188" fmla="*/ 491834 w 912530"/>
              <a:gd name="connsiteY188" fmla="*/ 692851 h 1150730"/>
              <a:gd name="connsiteX189" fmla="*/ 497842 w 912530"/>
              <a:gd name="connsiteY189" fmla="*/ 678004 h 1150730"/>
              <a:gd name="connsiteX190" fmla="*/ 497842 w 912530"/>
              <a:gd name="connsiteY190" fmla="*/ 472701 h 1150730"/>
              <a:gd name="connsiteX191" fmla="*/ 491834 w 912530"/>
              <a:gd name="connsiteY191" fmla="*/ 458251 h 1150730"/>
              <a:gd name="connsiteX192" fmla="*/ 476887 w 912530"/>
              <a:gd name="connsiteY192" fmla="*/ 452218 h 1150730"/>
              <a:gd name="connsiteX193" fmla="*/ 41726 w 912530"/>
              <a:gd name="connsiteY193" fmla="*/ 472701 h 1150730"/>
              <a:gd name="connsiteX194" fmla="*/ 82742 w 912530"/>
              <a:gd name="connsiteY194" fmla="*/ 472701 h 1150730"/>
              <a:gd name="connsiteX195" fmla="*/ 83139 w 912530"/>
              <a:gd name="connsiteY195" fmla="*/ 472701 h 1150730"/>
              <a:gd name="connsiteX196" fmla="*/ 84107 w 912530"/>
              <a:gd name="connsiteY196" fmla="*/ 472701 h 1150730"/>
              <a:gd name="connsiteX197" fmla="*/ 124652 w 912530"/>
              <a:gd name="connsiteY197" fmla="*/ 472701 h 1150730"/>
              <a:gd name="connsiteX198" fmla="*/ 124354 w 912530"/>
              <a:gd name="connsiteY198" fmla="*/ 493259 h 1150730"/>
              <a:gd name="connsiteX199" fmla="*/ 41726 w 912530"/>
              <a:gd name="connsiteY199" fmla="*/ 493259 h 1150730"/>
              <a:gd name="connsiteX200" fmla="*/ 290280 w 912530"/>
              <a:gd name="connsiteY200" fmla="*/ 493259 h 1150730"/>
              <a:gd name="connsiteX201" fmla="*/ 456230 w 912530"/>
              <a:gd name="connsiteY201" fmla="*/ 493259 h 1150730"/>
              <a:gd name="connsiteX202" fmla="*/ 456230 w 912530"/>
              <a:gd name="connsiteY202" fmla="*/ 657546 h 1150730"/>
              <a:gd name="connsiteX203" fmla="*/ 290280 w 912530"/>
              <a:gd name="connsiteY203" fmla="*/ 657546 h 1150730"/>
              <a:gd name="connsiteX204" fmla="*/ 186995 w 912530"/>
              <a:gd name="connsiteY204" fmla="*/ 781016 h 1150730"/>
              <a:gd name="connsiteX205" fmla="*/ 172172 w 912530"/>
              <a:gd name="connsiteY205" fmla="*/ 786826 h 1150730"/>
              <a:gd name="connsiteX206" fmla="*/ 165965 w 912530"/>
              <a:gd name="connsiteY206" fmla="*/ 801275 h 1150730"/>
              <a:gd name="connsiteX207" fmla="*/ 172172 w 912530"/>
              <a:gd name="connsiteY207" fmla="*/ 816023 h 1150730"/>
              <a:gd name="connsiteX208" fmla="*/ 186995 w 912530"/>
              <a:gd name="connsiteY208" fmla="*/ 822032 h 1150730"/>
              <a:gd name="connsiteX209" fmla="*/ 435573 w 912530"/>
              <a:gd name="connsiteY209" fmla="*/ 822032 h 1150730"/>
              <a:gd name="connsiteX210" fmla="*/ 450122 w 912530"/>
              <a:gd name="connsiteY210" fmla="*/ 816023 h 1150730"/>
              <a:gd name="connsiteX211" fmla="*/ 456230 w 912530"/>
              <a:gd name="connsiteY211" fmla="*/ 801275 h 1150730"/>
              <a:gd name="connsiteX212" fmla="*/ 450122 w 912530"/>
              <a:gd name="connsiteY212" fmla="*/ 786826 h 1150730"/>
              <a:gd name="connsiteX213" fmla="*/ 435573 w 912530"/>
              <a:gd name="connsiteY213" fmla="*/ 781016 h 1150730"/>
              <a:gd name="connsiteX214" fmla="*/ 726037 w 912530"/>
              <a:gd name="connsiteY214" fmla="*/ 781016 h 1150730"/>
              <a:gd name="connsiteX215" fmla="*/ 725764 w 912530"/>
              <a:gd name="connsiteY215" fmla="*/ 781016 h 1150730"/>
              <a:gd name="connsiteX216" fmla="*/ 705007 w 912530"/>
              <a:gd name="connsiteY216" fmla="*/ 801275 h 1150730"/>
              <a:gd name="connsiteX217" fmla="*/ 705007 w 912530"/>
              <a:gd name="connsiteY217" fmla="*/ 1048091 h 1150730"/>
              <a:gd name="connsiteX218" fmla="*/ 725764 w 912530"/>
              <a:gd name="connsiteY218" fmla="*/ 1068574 h 1150730"/>
              <a:gd name="connsiteX219" fmla="*/ 809062 w 912530"/>
              <a:gd name="connsiteY219" fmla="*/ 1068574 h 1150730"/>
              <a:gd name="connsiteX220" fmla="*/ 829719 w 912530"/>
              <a:gd name="connsiteY220" fmla="*/ 1048091 h 1150730"/>
              <a:gd name="connsiteX221" fmla="*/ 829719 w 912530"/>
              <a:gd name="connsiteY221" fmla="*/ 801275 h 1150730"/>
              <a:gd name="connsiteX222" fmla="*/ 809062 w 912530"/>
              <a:gd name="connsiteY222" fmla="*/ 781016 h 1150730"/>
              <a:gd name="connsiteX223" fmla="*/ 746694 w 912530"/>
              <a:gd name="connsiteY223" fmla="*/ 822032 h 1150730"/>
              <a:gd name="connsiteX224" fmla="*/ 788007 w 912530"/>
              <a:gd name="connsiteY224" fmla="*/ 822032 h 1150730"/>
              <a:gd name="connsiteX225" fmla="*/ 788007 w 912530"/>
              <a:gd name="connsiteY225" fmla="*/ 1027335 h 1150730"/>
              <a:gd name="connsiteX226" fmla="*/ 746694 w 912530"/>
              <a:gd name="connsiteY226" fmla="*/ 1027335 h 1150730"/>
              <a:gd name="connsiteX227" fmla="*/ 518499 w 912530"/>
              <a:gd name="connsiteY227" fmla="*/ 842490 h 1150730"/>
              <a:gd name="connsiteX228" fmla="*/ 497842 w 912530"/>
              <a:gd name="connsiteY228" fmla="*/ 862948 h 1150730"/>
              <a:gd name="connsiteX229" fmla="*/ 497842 w 912530"/>
              <a:gd name="connsiteY229" fmla="*/ 986319 h 1150730"/>
              <a:gd name="connsiteX230" fmla="*/ 503950 w 912530"/>
              <a:gd name="connsiteY230" fmla="*/ 1000868 h 1150730"/>
              <a:gd name="connsiteX231" fmla="*/ 518499 w 912530"/>
              <a:gd name="connsiteY231" fmla="*/ 1006877 h 1150730"/>
              <a:gd name="connsiteX232" fmla="*/ 642739 w 912530"/>
              <a:gd name="connsiteY232" fmla="*/ 1006877 h 1150730"/>
              <a:gd name="connsiteX233" fmla="*/ 657660 w 912530"/>
              <a:gd name="connsiteY233" fmla="*/ 1000868 h 1150730"/>
              <a:gd name="connsiteX234" fmla="*/ 663693 w 912530"/>
              <a:gd name="connsiteY234" fmla="*/ 986319 h 1150730"/>
              <a:gd name="connsiteX235" fmla="*/ 663693 w 912530"/>
              <a:gd name="connsiteY235" fmla="*/ 862948 h 1150730"/>
              <a:gd name="connsiteX236" fmla="*/ 657660 w 912530"/>
              <a:gd name="connsiteY236" fmla="*/ 848498 h 1150730"/>
              <a:gd name="connsiteX237" fmla="*/ 642739 w 912530"/>
              <a:gd name="connsiteY237" fmla="*/ 842490 h 1150730"/>
              <a:gd name="connsiteX238" fmla="*/ 186995 w 912530"/>
              <a:gd name="connsiteY238" fmla="*/ 863246 h 1150730"/>
              <a:gd name="connsiteX239" fmla="*/ 172172 w 912530"/>
              <a:gd name="connsiteY239" fmla="*/ 868982 h 1150730"/>
              <a:gd name="connsiteX240" fmla="*/ 165965 w 912530"/>
              <a:gd name="connsiteY240" fmla="*/ 883705 h 1150730"/>
              <a:gd name="connsiteX241" fmla="*/ 172172 w 912530"/>
              <a:gd name="connsiteY241" fmla="*/ 898254 h 1150730"/>
              <a:gd name="connsiteX242" fmla="*/ 186995 w 912530"/>
              <a:gd name="connsiteY242" fmla="*/ 904262 h 1150730"/>
              <a:gd name="connsiteX243" fmla="*/ 435573 w 912530"/>
              <a:gd name="connsiteY243" fmla="*/ 904262 h 1150730"/>
              <a:gd name="connsiteX244" fmla="*/ 450122 w 912530"/>
              <a:gd name="connsiteY244" fmla="*/ 898254 h 1150730"/>
              <a:gd name="connsiteX245" fmla="*/ 456230 w 912530"/>
              <a:gd name="connsiteY245" fmla="*/ 883705 h 1150730"/>
              <a:gd name="connsiteX246" fmla="*/ 450122 w 912530"/>
              <a:gd name="connsiteY246" fmla="*/ 868982 h 1150730"/>
              <a:gd name="connsiteX247" fmla="*/ 435573 w 912530"/>
              <a:gd name="connsiteY247" fmla="*/ 863246 h 1150730"/>
              <a:gd name="connsiteX248" fmla="*/ 539156 w 912530"/>
              <a:gd name="connsiteY248" fmla="*/ 883705 h 1150730"/>
              <a:gd name="connsiteX249" fmla="*/ 622181 w 912530"/>
              <a:gd name="connsiteY249" fmla="*/ 883705 h 1150730"/>
              <a:gd name="connsiteX250" fmla="*/ 622181 w 912530"/>
              <a:gd name="connsiteY250" fmla="*/ 965861 h 1150730"/>
              <a:gd name="connsiteX251" fmla="*/ 539156 w 912530"/>
              <a:gd name="connsiteY251" fmla="*/ 965861 h 1150730"/>
              <a:gd name="connsiteX252" fmla="*/ 186995 w 912530"/>
              <a:gd name="connsiteY252" fmla="*/ 945402 h 1150730"/>
              <a:gd name="connsiteX253" fmla="*/ 172172 w 912530"/>
              <a:gd name="connsiteY253" fmla="*/ 951113 h 1150730"/>
              <a:gd name="connsiteX254" fmla="*/ 165965 w 912530"/>
              <a:gd name="connsiteY254" fmla="*/ 965861 h 1150730"/>
              <a:gd name="connsiteX255" fmla="*/ 172172 w 912530"/>
              <a:gd name="connsiteY255" fmla="*/ 980311 h 1150730"/>
              <a:gd name="connsiteX256" fmla="*/ 186995 w 912530"/>
              <a:gd name="connsiteY256" fmla="*/ 986319 h 1150730"/>
              <a:gd name="connsiteX257" fmla="*/ 435573 w 912530"/>
              <a:gd name="connsiteY257" fmla="*/ 986319 h 1150730"/>
              <a:gd name="connsiteX258" fmla="*/ 450122 w 912530"/>
              <a:gd name="connsiteY258" fmla="*/ 980311 h 1150730"/>
              <a:gd name="connsiteX259" fmla="*/ 456230 w 912530"/>
              <a:gd name="connsiteY259" fmla="*/ 965861 h 1150730"/>
              <a:gd name="connsiteX260" fmla="*/ 450122 w 912530"/>
              <a:gd name="connsiteY260" fmla="*/ 951113 h 1150730"/>
              <a:gd name="connsiteX261" fmla="*/ 435573 w 912530"/>
              <a:gd name="connsiteY261" fmla="*/ 945402 h 1150730"/>
              <a:gd name="connsiteX262" fmla="*/ 186995 w 912530"/>
              <a:gd name="connsiteY262" fmla="*/ 1027335 h 1150730"/>
              <a:gd name="connsiteX263" fmla="*/ 172172 w 912530"/>
              <a:gd name="connsiteY263" fmla="*/ 1033368 h 1150730"/>
              <a:gd name="connsiteX264" fmla="*/ 165965 w 912530"/>
              <a:gd name="connsiteY264" fmla="*/ 1048091 h 1150730"/>
              <a:gd name="connsiteX265" fmla="*/ 172172 w 912530"/>
              <a:gd name="connsiteY265" fmla="*/ 1062541 h 1150730"/>
              <a:gd name="connsiteX266" fmla="*/ 186995 w 912530"/>
              <a:gd name="connsiteY266" fmla="*/ 1068574 h 1150730"/>
              <a:gd name="connsiteX267" fmla="*/ 435573 w 912530"/>
              <a:gd name="connsiteY267" fmla="*/ 1068574 h 1150730"/>
              <a:gd name="connsiteX268" fmla="*/ 450122 w 912530"/>
              <a:gd name="connsiteY268" fmla="*/ 1062541 h 1150730"/>
              <a:gd name="connsiteX269" fmla="*/ 456230 w 912530"/>
              <a:gd name="connsiteY269" fmla="*/ 1048091 h 1150730"/>
              <a:gd name="connsiteX270" fmla="*/ 450122 w 912530"/>
              <a:gd name="connsiteY270" fmla="*/ 1033368 h 1150730"/>
              <a:gd name="connsiteX271" fmla="*/ 435573 w 912530"/>
              <a:gd name="connsiteY271" fmla="*/ 1027335 h 115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912530" h="1150730">
                <a:moveTo>
                  <a:pt x="83139" y="74"/>
                </a:moveTo>
                <a:cubicBezTo>
                  <a:pt x="71892" y="74"/>
                  <a:pt x="62283" y="9111"/>
                  <a:pt x="62283" y="20458"/>
                </a:cubicBezTo>
                <a:lnTo>
                  <a:pt x="62283" y="82230"/>
                </a:lnTo>
                <a:lnTo>
                  <a:pt x="20771" y="82230"/>
                </a:lnTo>
                <a:cubicBezTo>
                  <a:pt x="9623" y="82230"/>
                  <a:pt x="114" y="91541"/>
                  <a:pt x="114" y="102688"/>
                </a:cubicBezTo>
                <a:lnTo>
                  <a:pt x="114" y="267373"/>
                </a:lnTo>
                <a:cubicBezTo>
                  <a:pt x="114" y="278521"/>
                  <a:pt x="9623" y="287633"/>
                  <a:pt x="20771" y="287931"/>
                </a:cubicBezTo>
                <a:lnTo>
                  <a:pt x="62283" y="287931"/>
                </a:lnTo>
                <a:lnTo>
                  <a:pt x="62283" y="308389"/>
                </a:lnTo>
                <a:lnTo>
                  <a:pt x="20771" y="308389"/>
                </a:lnTo>
                <a:cubicBezTo>
                  <a:pt x="9623" y="308389"/>
                  <a:pt x="114" y="317426"/>
                  <a:pt x="114" y="328773"/>
                </a:cubicBezTo>
                <a:lnTo>
                  <a:pt x="114" y="390545"/>
                </a:lnTo>
                <a:cubicBezTo>
                  <a:pt x="114" y="401991"/>
                  <a:pt x="9623" y="411003"/>
                  <a:pt x="20771" y="411003"/>
                </a:cubicBezTo>
                <a:lnTo>
                  <a:pt x="62283" y="411003"/>
                </a:lnTo>
                <a:lnTo>
                  <a:pt x="62283" y="431462"/>
                </a:lnTo>
                <a:lnTo>
                  <a:pt x="20771" y="431462"/>
                </a:lnTo>
                <a:cubicBezTo>
                  <a:pt x="9623" y="431759"/>
                  <a:pt x="114" y="440772"/>
                  <a:pt x="114" y="451945"/>
                </a:cubicBezTo>
                <a:lnTo>
                  <a:pt x="114" y="514015"/>
                </a:lnTo>
                <a:cubicBezTo>
                  <a:pt x="114" y="525163"/>
                  <a:pt x="9623" y="534175"/>
                  <a:pt x="20771" y="534473"/>
                </a:cubicBezTo>
                <a:lnTo>
                  <a:pt x="62283" y="534473"/>
                </a:lnTo>
                <a:lnTo>
                  <a:pt x="62283" y="1130347"/>
                </a:lnTo>
                <a:cubicBezTo>
                  <a:pt x="62283" y="1141792"/>
                  <a:pt x="71495" y="1150805"/>
                  <a:pt x="83139" y="1150805"/>
                </a:cubicBezTo>
                <a:lnTo>
                  <a:pt x="891987" y="1150805"/>
                </a:lnTo>
                <a:cubicBezTo>
                  <a:pt x="903234" y="1150805"/>
                  <a:pt x="912644" y="1141494"/>
                  <a:pt x="912644" y="1130347"/>
                </a:cubicBezTo>
                <a:lnTo>
                  <a:pt x="912644" y="20458"/>
                </a:lnTo>
                <a:cubicBezTo>
                  <a:pt x="912644" y="9385"/>
                  <a:pt x="903234" y="74"/>
                  <a:pt x="891987" y="74"/>
                </a:cubicBezTo>
                <a:close/>
                <a:moveTo>
                  <a:pt x="103697" y="41214"/>
                </a:moveTo>
                <a:lnTo>
                  <a:pt x="871032" y="41214"/>
                </a:lnTo>
                <a:lnTo>
                  <a:pt x="871032" y="1109888"/>
                </a:lnTo>
                <a:lnTo>
                  <a:pt x="103697" y="1109888"/>
                </a:lnTo>
                <a:lnTo>
                  <a:pt x="103697" y="534473"/>
                </a:lnTo>
                <a:lnTo>
                  <a:pt x="145308" y="534473"/>
                </a:lnTo>
                <a:cubicBezTo>
                  <a:pt x="156655" y="534175"/>
                  <a:pt x="165965" y="525163"/>
                  <a:pt x="165965" y="514015"/>
                </a:cubicBezTo>
                <a:lnTo>
                  <a:pt x="165965" y="451945"/>
                </a:lnTo>
                <a:cubicBezTo>
                  <a:pt x="165965" y="440772"/>
                  <a:pt x="156655" y="431759"/>
                  <a:pt x="145308" y="431462"/>
                </a:cubicBezTo>
                <a:lnTo>
                  <a:pt x="103697" y="431462"/>
                </a:lnTo>
                <a:lnTo>
                  <a:pt x="103697" y="411003"/>
                </a:lnTo>
                <a:lnTo>
                  <a:pt x="145308" y="411003"/>
                </a:lnTo>
                <a:cubicBezTo>
                  <a:pt x="156655" y="411003"/>
                  <a:pt x="165965" y="401991"/>
                  <a:pt x="165965" y="390545"/>
                </a:cubicBezTo>
                <a:lnTo>
                  <a:pt x="165965" y="328773"/>
                </a:lnTo>
                <a:cubicBezTo>
                  <a:pt x="165965" y="317426"/>
                  <a:pt x="156655" y="308389"/>
                  <a:pt x="145308" y="308389"/>
                </a:cubicBezTo>
                <a:lnTo>
                  <a:pt x="103697" y="308389"/>
                </a:lnTo>
                <a:lnTo>
                  <a:pt x="103697" y="287931"/>
                </a:lnTo>
                <a:lnTo>
                  <a:pt x="145308" y="287931"/>
                </a:lnTo>
                <a:cubicBezTo>
                  <a:pt x="156655" y="287633"/>
                  <a:pt x="165965" y="278521"/>
                  <a:pt x="165965" y="267373"/>
                </a:cubicBezTo>
                <a:lnTo>
                  <a:pt x="165965" y="102688"/>
                </a:lnTo>
                <a:cubicBezTo>
                  <a:pt x="165965" y="91541"/>
                  <a:pt x="156655" y="82230"/>
                  <a:pt x="145308" y="82230"/>
                </a:cubicBezTo>
                <a:lnTo>
                  <a:pt x="103697" y="82230"/>
                </a:lnTo>
                <a:close/>
                <a:moveTo>
                  <a:pt x="311334" y="82230"/>
                </a:moveTo>
                <a:cubicBezTo>
                  <a:pt x="305797" y="82230"/>
                  <a:pt x="300658" y="84365"/>
                  <a:pt x="296784" y="88238"/>
                </a:cubicBezTo>
                <a:cubicBezTo>
                  <a:pt x="292812" y="92211"/>
                  <a:pt x="290280" y="97276"/>
                  <a:pt x="290280" y="102688"/>
                </a:cubicBezTo>
                <a:lnTo>
                  <a:pt x="290280" y="123445"/>
                </a:lnTo>
                <a:lnTo>
                  <a:pt x="269920" y="123445"/>
                </a:lnTo>
                <a:cubicBezTo>
                  <a:pt x="258475" y="123172"/>
                  <a:pt x="248966" y="132457"/>
                  <a:pt x="248966" y="143903"/>
                </a:cubicBezTo>
                <a:lnTo>
                  <a:pt x="248966" y="164485"/>
                </a:lnTo>
                <a:lnTo>
                  <a:pt x="228408" y="164485"/>
                </a:lnTo>
                <a:cubicBezTo>
                  <a:pt x="222896" y="164485"/>
                  <a:pt x="217657" y="166621"/>
                  <a:pt x="213759" y="170494"/>
                </a:cubicBezTo>
                <a:cubicBezTo>
                  <a:pt x="209787" y="174367"/>
                  <a:pt x="207379" y="179506"/>
                  <a:pt x="207379" y="184944"/>
                </a:cubicBezTo>
                <a:cubicBezTo>
                  <a:pt x="207379" y="190381"/>
                  <a:pt x="209787" y="195794"/>
                  <a:pt x="213486" y="199692"/>
                </a:cubicBezTo>
                <a:cubicBezTo>
                  <a:pt x="217359" y="203267"/>
                  <a:pt x="222896" y="205700"/>
                  <a:pt x="228408" y="205700"/>
                </a:cubicBezTo>
                <a:lnTo>
                  <a:pt x="248966" y="205700"/>
                </a:lnTo>
                <a:lnTo>
                  <a:pt x="248966" y="226158"/>
                </a:lnTo>
                <a:lnTo>
                  <a:pt x="228408" y="226158"/>
                </a:lnTo>
                <a:cubicBezTo>
                  <a:pt x="222896" y="226158"/>
                  <a:pt x="217657" y="228294"/>
                  <a:pt x="213759" y="232167"/>
                </a:cubicBezTo>
                <a:cubicBezTo>
                  <a:pt x="209787" y="235767"/>
                  <a:pt x="207379" y="241179"/>
                  <a:pt x="207379" y="246617"/>
                </a:cubicBezTo>
                <a:cubicBezTo>
                  <a:pt x="207379" y="252054"/>
                  <a:pt x="209787" y="257094"/>
                  <a:pt x="213486" y="261166"/>
                </a:cubicBezTo>
                <a:cubicBezTo>
                  <a:pt x="217359" y="265039"/>
                  <a:pt x="222896" y="267174"/>
                  <a:pt x="228408" y="267174"/>
                </a:cubicBezTo>
                <a:lnTo>
                  <a:pt x="248966" y="267174"/>
                </a:lnTo>
                <a:lnTo>
                  <a:pt x="248966" y="287931"/>
                </a:lnTo>
                <a:lnTo>
                  <a:pt x="228408" y="287931"/>
                </a:lnTo>
                <a:cubicBezTo>
                  <a:pt x="222896" y="287931"/>
                  <a:pt x="217359" y="289966"/>
                  <a:pt x="213486" y="293939"/>
                </a:cubicBezTo>
                <a:cubicBezTo>
                  <a:pt x="209787" y="297837"/>
                  <a:pt x="207379" y="302976"/>
                  <a:pt x="207379" y="308389"/>
                </a:cubicBezTo>
                <a:cubicBezTo>
                  <a:pt x="207379" y="313727"/>
                  <a:pt x="209787" y="319164"/>
                  <a:pt x="213759" y="322764"/>
                </a:cubicBezTo>
                <a:cubicBezTo>
                  <a:pt x="217657" y="326737"/>
                  <a:pt x="222896" y="328773"/>
                  <a:pt x="228408" y="328773"/>
                </a:cubicBezTo>
                <a:lnTo>
                  <a:pt x="248966" y="328773"/>
                </a:lnTo>
                <a:lnTo>
                  <a:pt x="248966" y="349529"/>
                </a:lnTo>
                <a:cubicBezTo>
                  <a:pt x="248966" y="360677"/>
                  <a:pt x="258475" y="369987"/>
                  <a:pt x="269920" y="369987"/>
                </a:cubicBezTo>
                <a:lnTo>
                  <a:pt x="290280" y="369987"/>
                </a:lnTo>
                <a:lnTo>
                  <a:pt x="290280" y="390545"/>
                </a:lnTo>
                <a:cubicBezTo>
                  <a:pt x="290280" y="395982"/>
                  <a:pt x="292812" y="401420"/>
                  <a:pt x="296784" y="404995"/>
                </a:cubicBezTo>
                <a:cubicBezTo>
                  <a:pt x="300658" y="408868"/>
                  <a:pt x="305797" y="411003"/>
                  <a:pt x="311334" y="411003"/>
                </a:cubicBezTo>
                <a:cubicBezTo>
                  <a:pt x="322481" y="411003"/>
                  <a:pt x="331991" y="401991"/>
                  <a:pt x="331991" y="390545"/>
                </a:cubicBezTo>
                <a:lnTo>
                  <a:pt x="331991" y="369987"/>
                </a:lnTo>
                <a:lnTo>
                  <a:pt x="352548" y="369987"/>
                </a:lnTo>
                <a:lnTo>
                  <a:pt x="352548" y="390545"/>
                </a:lnTo>
                <a:cubicBezTo>
                  <a:pt x="352548" y="401991"/>
                  <a:pt x="362057" y="411003"/>
                  <a:pt x="373205" y="411003"/>
                </a:cubicBezTo>
                <a:cubicBezTo>
                  <a:pt x="378742" y="411003"/>
                  <a:pt x="384278" y="408868"/>
                  <a:pt x="388152" y="404995"/>
                </a:cubicBezTo>
                <a:cubicBezTo>
                  <a:pt x="391826" y="401420"/>
                  <a:pt x="394160" y="395982"/>
                  <a:pt x="394160" y="390545"/>
                </a:cubicBezTo>
                <a:lnTo>
                  <a:pt x="394160" y="369987"/>
                </a:lnTo>
                <a:lnTo>
                  <a:pt x="414817" y="369987"/>
                </a:lnTo>
                <a:lnTo>
                  <a:pt x="414817" y="390545"/>
                </a:lnTo>
                <a:cubicBezTo>
                  <a:pt x="414817" y="401991"/>
                  <a:pt x="424028" y="411003"/>
                  <a:pt x="435573" y="411003"/>
                </a:cubicBezTo>
                <a:cubicBezTo>
                  <a:pt x="441110" y="411003"/>
                  <a:pt x="446249" y="408868"/>
                  <a:pt x="450122" y="404995"/>
                </a:cubicBezTo>
                <a:cubicBezTo>
                  <a:pt x="454095" y="401420"/>
                  <a:pt x="456230" y="395982"/>
                  <a:pt x="456230" y="390545"/>
                </a:cubicBezTo>
                <a:lnTo>
                  <a:pt x="456230" y="369987"/>
                </a:lnTo>
                <a:lnTo>
                  <a:pt x="476887" y="369987"/>
                </a:lnTo>
                <a:cubicBezTo>
                  <a:pt x="488531" y="369987"/>
                  <a:pt x="497842" y="360677"/>
                  <a:pt x="497842" y="349529"/>
                </a:cubicBezTo>
                <a:lnTo>
                  <a:pt x="497842" y="328773"/>
                </a:lnTo>
                <a:lnTo>
                  <a:pt x="518499" y="328773"/>
                </a:lnTo>
                <a:cubicBezTo>
                  <a:pt x="524036" y="328773"/>
                  <a:pt x="529547" y="326737"/>
                  <a:pt x="533148" y="322764"/>
                </a:cubicBezTo>
                <a:cubicBezTo>
                  <a:pt x="537021" y="318866"/>
                  <a:pt x="539156" y="313727"/>
                  <a:pt x="539454" y="308389"/>
                </a:cubicBezTo>
                <a:cubicBezTo>
                  <a:pt x="539454" y="302976"/>
                  <a:pt x="537021" y="297539"/>
                  <a:pt x="533421" y="293666"/>
                </a:cubicBezTo>
                <a:cubicBezTo>
                  <a:pt x="529547" y="289693"/>
                  <a:pt x="524036" y="287633"/>
                  <a:pt x="518499" y="287633"/>
                </a:cubicBezTo>
                <a:lnTo>
                  <a:pt x="497842" y="287633"/>
                </a:lnTo>
                <a:lnTo>
                  <a:pt x="497842" y="267174"/>
                </a:lnTo>
                <a:lnTo>
                  <a:pt x="518499" y="267174"/>
                </a:lnTo>
                <a:cubicBezTo>
                  <a:pt x="524036" y="267174"/>
                  <a:pt x="529547" y="265039"/>
                  <a:pt x="533421" y="261166"/>
                </a:cubicBezTo>
                <a:cubicBezTo>
                  <a:pt x="537021" y="257094"/>
                  <a:pt x="539454" y="252054"/>
                  <a:pt x="539454" y="246617"/>
                </a:cubicBezTo>
                <a:cubicBezTo>
                  <a:pt x="539156" y="241179"/>
                  <a:pt x="537021" y="235767"/>
                  <a:pt x="533148" y="232167"/>
                </a:cubicBezTo>
                <a:cubicBezTo>
                  <a:pt x="529547" y="228294"/>
                  <a:pt x="524036" y="226158"/>
                  <a:pt x="518499" y="226158"/>
                </a:cubicBezTo>
                <a:lnTo>
                  <a:pt x="497842" y="226158"/>
                </a:lnTo>
                <a:lnTo>
                  <a:pt x="497842" y="205700"/>
                </a:lnTo>
                <a:lnTo>
                  <a:pt x="518499" y="205700"/>
                </a:lnTo>
                <a:cubicBezTo>
                  <a:pt x="524036" y="205700"/>
                  <a:pt x="529547" y="203565"/>
                  <a:pt x="533421" y="199692"/>
                </a:cubicBezTo>
                <a:cubicBezTo>
                  <a:pt x="537021" y="195794"/>
                  <a:pt x="539454" y="190654"/>
                  <a:pt x="539454" y="184944"/>
                </a:cubicBezTo>
                <a:cubicBezTo>
                  <a:pt x="539156" y="179506"/>
                  <a:pt x="537021" y="174367"/>
                  <a:pt x="533148" y="170494"/>
                </a:cubicBezTo>
                <a:cubicBezTo>
                  <a:pt x="529547" y="166621"/>
                  <a:pt x="524036" y="164485"/>
                  <a:pt x="518499" y="164485"/>
                </a:cubicBezTo>
                <a:lnTo>
                  <a:pt x="497842" y="164485"/>
                </a:lnTo>
                <a:lnTo>
                  <a:pt x="497842" y="143903"/>
                </a:lnTo>
                <a:cubicBezTo>
                  <a:pt x="497842" y="132457"/>
                  <a:pt x="488531" y="123172"/>
                  <a:pt x="476887" y="123445"/>
                </a:cubicBezTo>
                <a:lnTo>
                  <a:pt x="456230" y="123445"/>
                </a:lnTo>
                <a:lnTo>
                  <a:pt x="456230" y="102688"/>
                </a:lnTo>
                <a:cubicBezTo>
                  <a:pt x="456230" y="97276"/>
                  <a:pt x="454095" y="92211"/>
                  <a:pt x="450122" y="88238"/>
                </a:cubicBezTo>
                <a:cubicBezTo>
                  <a:pt x="446249" y="84365"/>
                  <a:pt x="441110" y="82230"/>
                  <a:pt x="435573" y="82230"/>
                </a:cubicBezTo>
                <a:cubicBezTo>
                  <a:pt x="424028" y="82230"/>
                  <a:pt x="414817" y="91541"/>
                  <a:pt x="414817" y="102688"/>
                </a:cubicBezTo>
                <a:lnTo>
                  <a:pt x="414817" y="123445"/>
                </a:lnTo>
                <a:lnTo>
                  <a:pt x="394160" y="123445"/>
                </a:lnTo>
                <a:lnTo>
                  <a:pt x="394160" y="102688"/>
                </a:lnTo>
                <a:cubicBezTo>
                  <a:pt x="394160" y="97276"/>
                  <a:pt x="391826" y="92211"/>
                  <a:pt x="388152" y="88238"/>
                </a:cubicBezTo>
                <a:cubicBezTo>
                  <a:pt x="384278" y="84365"/>
                  <a:pt x="378742" y="82230"/>
                  <a:pt x="373205" y="82230"/>
                </a:cubicBezTo>
                <a:cubicBezTo>
                  <a:pt x="362057" y="82230"/>
                  <a:pt x="352548" y="91541"/>
                  <a:pt x="352548" y="102688"/>
                </a:cubicBezTo>
                <a:lnTo>
                  <a:pt x="352548" y="123445"/>
                </a:lnTo>
                <a:lnTo>
                  <a:pt x="331991" y="123445"/>
                </a:lnTo>
                <a:lnTo>
                  <a:pt x="331991" y="102688"/>
                </a:lnTo>
                <a:cubicBezTo>
                  <a:pt x="331991" y="91541"/>
                  <a:pt x="322481" y="82230"/>
                  <a:pt x="311334" y="82230"/>
                </a:cubicBezTo>
                <a:close/>
                <a:moveTo>
                  <a:pt x="642739" y="82230"/>
                </a:moveTo>
                <a:cubicBezTo>
                  <a:pt x="631591" y="82230"/>
                  <a:pt x="622454" y="91541"/>
                  <a:pt x="622181" y="102688"/>
                </a:cubicBezTo>
                <a:lnTo>
                  <a:pt x="622181" y="678004"/>
                </a:lnTo>
                <a:cubicBezTo>
                  <a:pt x="622181" y="683541"/>
                  <a:pt x="624217" y="688680"/>
                  <a:pt x="628289" y="692553"/>
                </a:cubicBezTo>
                <a:cubicBezTo>
                  <a:pt x="632162" y="696427"/>
                  <a:pt x="637400" y="698860"/>
                  <a:pt x="642739" y="698860"/>
                </a:cubicBezTo>
                <a:cubicBezTo>
                  <a:pt x="648449" y="698860"/>
                  <a:pt x="653787" y="696427"/>
                  <a:pt x="657660" y="692851"/>
                </a:cubicBezTo>
                <a:cubicBezTo>
                  <a:pt x="661633" y="688879"/>
                  <a:pt x="663693" y="683541"/>
                  <a:pt x="663693" y="678004"/>
                </a:cubicBezTo>
                <a:lnTo>
                  <a:pt x="663693" y="102688"/>
                </a:lnTo>
                <a:cubicBezTo>
                  <a:pt x="663693" y="97276"/>
                  <a:pt x="661633" y="92211"/>
                  <a:pt x="657660" y="88238"/>
                </a:cubicBezTo>
                <a:cubicBezTo>
                  <a:pt x="653787" y="84365"/>
                  <a:pt x="648449" y="82230"/>
                  <a:pt x="642739" y="82230"/>
                </a:cubicBezTo>
                <a:close/>
                <a:moveTo>
                  <a:pt x="726037" y="82230"/>
                </a:moveTo>
                <a:cubicBezTo>
                  <a:pt x="714492" y="82230"/>
                  <a:pt x="705380" y="91541"/>
                  <a:pt x="705007" y="102688"/>
                </a:cubicBezTo>
                <a:lnTo>
                  <a:pt x="705007" y="678004"/>
                </a:lnTo>
                <a:cubicBezTo>
                  <a:pt x="705007" y="683541"/>
                  <a:pt x="707217" y="688680"/>
                  <a:pt x="711214" y="692553"/>
                </a:cubicBezTo>
                <a:cubicBezTo>
                  <a:pt x="715187" y="696427"/>
                  <a:pt x="720624" y="698860"/>
                  <a:pt x="726037" y="698860"/>
                </a:cubicBezTo>
                <a:cubicBezTo>
                  <a:pt x="731573" y="698860"/>
                  <a:pt x="736713" y="696427"/>
                  <a:pt x="740685" y="692553"/>
                </a:cubicBezTo>
                <a:cubicBezTo>
                  <a:pt x="744558" y="688680"/>
                  <a:pt x="746694" y="683541"/>
                  <a:pt x="746694" y="678004"/>
                </a:cubicBezTo>
                <a:lnTo>
                  <a:pt x="746694" y="102688"/>
                </a:lnTo>
                <a:cubicBezTo>
                  <a:pt x="746694" y="91541"/>
                  <a:pt x="737284" y="82230"/>
                  <a:pt x="726037" y="82230"/>
                </a:cubicBezTo>
                <a:close/>
                <a:moveTo>
                  <a:pt x="41726" y="123445"/>
                </a:moveTo>
                <a:lnTo>
                  <a:pt x="124354" y="123445"/>
                </a:lnTo>
                <a:lnTo>
                  <a:pt x="124354" y="246617"/>
                </a:lnTo>
                <a:lnTo>
                  <a:pt x="84107" y="246617"/>
                </a:lnTo>
                <a:cubicBezTo>
                  <a:pt x="83710" y="246617"/>
                  <a:pt x="83338" y="246617"/>
                  <a:pt x="83139" y="246617"/>
                </a:cubicBezTo>
                <a:cubicBezTo>
                  <a:pt x="83139" y="246617"/>
                  <a:pt x="82742" y="246617"/>
                  <a:pt x="82742" y="246617"/>
                </a:cubicBezTo>
                <a:lnTo>
                  <a:pt x="41726" y="246617"/>
                </a:lnTo>
                <a:close/>
                <a:moveTo>
                  <a:pt x="290280" y="164485"/>
                </a:moveTo>
                <a:lnTo>
                  <a:pt x="456230" y="164485"/>
                </a:lnTo>
                <a:lnTo>
                  <a:pt x="456230" y="328773"/>
                </a:lnTo>
                <a:lnTo>
                  <a:pt x="290280" y="328773"/>
                </a:lnTo>
                <a:close/>
                <a:moveTo>
                  <a:pt x="41726" y="349529"/>
                </a:moveTo>
                <a:lnTo>
                  <a:pt x="124354" y="349529"/>
                </a:lnTo>
                <a:lnTo>
                  <a:pt x="124354" y="369789"/>
                </a:lnTo>
                <a:lnTo>
                  <a:pt x="41726" y="369789"/>
                </a:lnTo>
                <a:close/>
                <a:moveTo>
                  <a:pt x="809062" y="411003"/>
                </a:moveTo>
                <a:cubicBezTo>
                  <a:pt x="803525" y="411003"/>
                  <a:pt x="798113" y="413138"/>
                  <a:pt x="794214" y="417012"/>
                </a:cubicBezTo>
                <a:cubicBezTo>
                  <a:pt x="790441" y="421009"/>
                  <a:pt x="788007" y="426049"/>
                  <a:pt x="788007" y="431759"/>
                </a:cubicBezTo>
                <a:lnTo>
                  <a:pt x="788007" y="678004"/>
                </a:lnTo>
                <a:cubicBezTo>
                  <a:pt x="788007" y="683541"/>
                  <a:pt x="790441" y="688879"/>
                  <a:pt x="794214" y="692851"/>
                </a:cubicBezTo>
                <a:cubicBezTo>
                  <a:pt x="798113" y="696427"/>
                  <a:pt x="803525" y="698860"/>
                  <a:pt x="809062" y="698860"/>
                </a:cubicBezTo>
                <a:cubicBezTo>
                  <a:pt x="814598" y="698860"/>
                  <a:pt x="819738" y="696427"/>
                  <a:pt x="823611" y="692553"/>
                </a:cubicBezTo>
                <a:cubicBezTo>
                  <a:pt x="827583" y="688680"/>
                  <a:pt x="829719" y="683541"/>
                  <a:pt x="829719" y="678004"/>
                </a:cubicBezTo>
                <a:lnTo>
                  <a:pt x="829719" y="431759"/>
                </a:lnTo>
                <a:cubicBezTo>
                  <a:pt x="829719" y="426049"/>
                  <a:pt x="827583" y="421009"/>
                  <a:pt x="823611" y="417012"/>
                </a:cubicBezTo>
                <a:cubicBezTo>
                  <a:pt x="819738" y="413138"/>
                  <a:pt x="814598" y="411003"/>
                  <a:pt x="809062" y="411003"/>
                </a:cubicBezTo>
                <a:close/>
                <a:moveTo>
                  <a:pt x="269920" y="452218"/>
                </a:moveTo>
                <a:cubicBezTo>
                  <a:pt x="264210" y="452218"/>
                  <a:pt x="259071" y="454353"/>
                  <a:pt x="255098" y="458251"/>
                </a:cubicBezTo>
                <a:cubicBezTo>
                  <a:pt x="251200" y="461826"/>
                  <a:pt x="248966" y="467264"/>
                  <a:pt x="248966" y="472701"/>
                </a:cubicBezTo>
                <a:lnTo>
                  <a:pt x="248966" y="678004"/>
                </a:lnTo>
                <a:cubicBezTo>
                  <a:pt x="248966" y="683541"/>
                  <a:pt x="251200" y="688879"/>
                  <a:pt x="255098" y="692851"/>
                </a:cubicBezTo>
                <a:cubicBezTo>
                  <a:pt x="259071" y="696427"/>
                  <a:pt x="264210" y="698860"/>
                  <a:pt x="269920" y="698860"/>
                </a:cubicBezTo>
                <a:lnTo>
                  <a:pt x="477185" y="698860"/>
                </a:lnTo>
                <a:lnTo>
                  <a:pt x="476887" y="698860"/>
                </a:lnTo>
                <a:cubicBezTo>
                  <a:pt x="482697" y="698860"/>
                  <a:pt x="487836" y="696427"/>
                  <a:pt x="491834" y="692851"/>
                </a:cubicBezTo>
                <a:cubicBezTo>
                  <a:pt x="495707" y="688879"/>
                  <a:pt x="497842" y="683541"/>
                  <a:pt x="497842" y="678004"/>
                </a:cubicBezTo>
                <a:lnTo>
                  <a:pt x="497842" y="472701"/>
                </a:lnTo>
                <a:cubicBezTo>
                  <a:pt x="497842" y="467264"/>
                  <a:pt x="495707" y="462124"/>
                  <a:pt x="491834" y="458251"/>
                </a:cubicBezTo>
                <a:cubicBezTo>
                  <a:pt x="487836" y="454353"/>
                  <a:pt x="482697" y="452218"/>
                  <a:pt x="476887" y="452218"/>
                </a:cubicBezTo>
                <a:close/>
                <a:moveTo>
                  <a:pt x="41726" y="472701"/>
                </a:moveTo>
                <a:lnTo>
                  <a:pt x="82742" y="472701"/>
                </a:lnTo>
                <a:cubicBezTo>
                  <a:pt x="82742" y="472701"/>
                  <a:pt x="83139" y="472701"/>
                  <a:pt x="83139" y="472701"/>
                </a:cubicBezTo>
                <a:cubicBezTo>
                  <a:pt x="83338" y="472701"/>
                  <a:pt x="83710" y="472701"/>
                  <a:pt x="84107" y="472701"/>
                </a:cubicBezTo>
                <a:lnTo>
                  <a:pt x="124652" y="472701"/>
                </a:lnTo>
                <a:lnTo>
                  <a:pt x="124354" y="493259"/>
                </a:lnTo>
                <a:lnTo>
                  <a:pt x="41726" y="493259"/>
                </a:lnTo>
                <a:close/>
                <a:moveTo>
                  <a:pt x="290280" y="493259"/>
                </a:moveTo>
                <a:lnTo>
                  <a:pt x="456230" y="493259"/>
                </a:lnTo>
                <a:lnTo>
                  <a:pt x="456230" y="657546"/>
                </a:lnTo>
                <a:lnTo>
                  <a:pt x="290280" y="657546"/>
                </a:lnTo>
                <a:close/>
                <a:moveTo>
                  <a:pt x="186995" y="781016"/>
                </a:moveTo>
                <a:cubicBezTo>
                  <a:pt x="181185" y="781016"/>
                  <a:pt x="176046" y="783151"/>
                  <a:pt x="172172" y="786826"/>
                </a:cubicBezTo>
                <a:cubicBezTo>
                  <a:pt x="168200" y="790699"/>
                  <a:pt x="165965" y="795838"/>
                  <a:pt x="165965" y="801275"/>
                </a:cubicBezTo>
                <a:cubicBezTo>
                  <a:pt x="165965" y="806986"/>
                  <a:pt x="168200" y="812051"/>
                  <a:pt x="172172" y="816023"/>
                </a:cubicBezTo>
                <a:cubicBezTo>
                  <a:pt x="176046" y="819897"/>
                  <a:pt x="181185" y="822032"/>
                  <a:pt x="186995" y="822032"/>
                </a:cubicBezTo>
                <a:lnTo>
                  <a:pt x="435573" y="822032"/>
                </a:lnTo>
                <a:cubicBezTo>
                  <a:pt x="441110" y="822032"/>
                  <a:pt x="446522" y="819897"/>
                  <a:pt x="450122" y="816023"/>
                </a:cubicBezTo>
                <a:cubicBezTo>
                  <a:pt x="454095" y="812051"/>
                  <a:pt x="456230" y="806986"/>
                  <a:pt x="456230" y="801275"/>
                </a:cubicBezTo>
                <a:cubicBezTo>
                  <a:pt x="456230" y="795838"/>
                  <a:pt x="454095" y="790699"/>
                  <a:pt x="450122" y="786826"/>
                </a:cubicBezTo>
                <a:cubicBezTo>
                  <a:pt x="446249" y="783151"/>
                  <a:pt x="441110" y="781016"/>
                  <a:pt x="435573" y="781016"/>
                </a:cubicBezTo>
                <a:close/>
                <a:moveTo>
                  <a:pt x="726037" y="781016"/>
                </a:moveTo>
                <a:lnTo>
                  <a:pt x="725764" y="781016"/>
                </a:lnTo>
                <a:cubicBezTo>
                  <a:pt x="714492" y="781016"/>
                  <a:pt x="705380" y="790128"/>
                  <a:pt x="705007" y="801275"/>
                </a:cubicBezTo>
                <a:lnTo>
                  <a:pt x="705007" y="1048091"/>
                </a:lnTo>
                <a:cubicBezTo>
                  <a:pt x="705380" y="1059264"/>
                  <a:pt x="714492" y="1068574"/>
                  <a:pt x="725764" y="1068574"/>
                </a:cubicBezTo>
                <a:lnTo>
                  <a:pt x="809062" y="1068574"/>
                </a:lnTo>
                <a:cubicBezTo>
                  <a:pt x="820309" y="1068574"/>
                  <a:pt x="829719" y="1059264"/>
                  <a:pt x="829719" y="1048091"/>
                </a:cubicBezTo>
                <a:lnTo>
                  <a:pt x="829719" y="801275"/>
                </a:lnTo>
                <a:cubicBezTo>
                  <a:pt x="829719" y="790128"/>
                  <a:pt x="820309" y="781016"/>
                  <a:pt x="809062" y="781016"/>
                </a:cubicBezTo>
                <a:close/>
                <a:moveTo>
                  <a:pt x="746694" y="822032"/>
                </a:moveTo>
                <a:lnTo>
                  <a:pt x="788007" y="822032"/>
                </a:lnTo>
                <a:lnTo>
                  <a:pt x="788007" y="1027335"/>
                </a:lnTo>
                <a:lnTo>
                  <a:pt x="746694" y="1027335"/>
                </a:lnTo>
                <a:close/>
                <a:moveTo>
                  <a:pt x="518499" y="842490"/>
                </a:moveTo>
                <a:cubicBezTo>
                  <a:pt x="507053" y="842490"/>
                  <a:pt x="497842" y="851801"/>
                  <a:pt x="497842" y="862948"/>
                </a:cubicBezTo>
                <a:lnTo>
                  <a:pt x="497842" y="986319"/>
                </a:lnTo>
                <a:cubicBezTo>
                  <a:pt x="497842" y="991856"/>
                  <a:pt x="500077" y="996995"/>
                  <a:pt x="503950" y="1000868"/>
                </a:cubicBezTo>
                <a:cubicBezTo>
                  <a:pt x="507922" y="1004642"/>
                  <a:pt x="513062" y="1006877"/>
                  <a:pt x="518499" y="1006877"/>
                </a:cubicBezTo>
                <a:lnTo>
                  <a:pt x="642739" y="1006877"/>
                </a:lnTo>
                <a:cubicBezTo>
                  <a:pt x="648449" y="1006877"/>
                  <a:pt x="653787" y="1004642"/>
                  <a:pt x="657660" y="1000868"/>
                </a:cubicBezTo>
                <a:cubicBezTo>
                  <a:pt x="661633" y="996995"/>
                  <a:pt x="663693" y="991856"/>
                  <a:pt x="663693" y="986319"/>
                </a:cubicBezTo>
                <a:lnTo>
                  <a:pt x="663693" y="862948"/>
                </a:lnTo>
                <a:cubicBezTo>
                  <a:pt x="663693" y="857536"/>
                  <a:pt x="661633" y="852396"/>
                  <a:pt x="657660" y="848498"/>
                </a:cubicBezTo>
                <a:cubicBezTo>
                  <a:pt x="653787" y="844526"/>
                  <a:pt x="648449" y="842490"/>
                  <a:pt x="642739" y="842490"/>
                </a:cubicBezTo>
                <a:close/>
                <a:moveTo>
                  <a:pt x="186995" y="863246"/>
                </a:moveTo>
                <a:cubicBezTo>
                  <a:pt x="181185" y="863246"/>
                  <a:pt x="176046" y="865282"/>
                  <a:pt x="172172" y="868982"/>
                </a:cubicBezTo>
                <a:cubicBezTo>
                  <a:pt x="168200" y="872855"/>
                  <a:pt x="165965" y="878292"/>
                  <a:pt x="165965" y="883705"/>
                </a:cubicBezTo>
                <a:cubicBezTo>
                  <a:pt x="165965" y="889043"/>
                  <a:pt x="168200" y="894281"/>
                  <a:pt x="172172" y="898254"/>
                </a:cubicBezTo>
                <a:cubicBezTo>
                  <a:pt x="176046" y="902053"/>
                  <a:pt x="181185" y="904262"/>
                  <a:pt x="186995" y="904262"/>
                </a:cubicBezTo>
                <a:lnTo>
                  <a:pt x="435573" y="904262"/>
                </a:lnTo>
                <a:cubicBezTo>
                  <a:pt x="441110" y="904262"/>
                  <a:pt x="446249" y="902053"/>
                  <a:pt x="450122" y="898254"/>
                </a:cubicBezTo>
                <a:cubicBezTo>
                  <a:pt x="454095" y="894281"/>
                  <a:pt x="456230" y="889043"/>
                  <a:pt x="456230" y="883705"/>
                </a:cubicBezTo>
                <a:cubicBezTo>
                  <a:pt x="456230" y="878292"/>
                  <a:pt x="454095" y="872855"/>
                  <a:pt x="450122" y="868982"/>
                </a:cubicBezTo>
                <a:cubicBezTo>
                  <a:pt x="446249" y="865282"/>
                  <a:pt x="441110" y="863246"/>
                  <a:pt x="435573" y="863246"/>
                </a:cubicBezTo>
                <a:close/>
                <a:moveTo>
                  <a:pt x="539156" y="883705"/>
                </a:moveTo>
                <a:lnTo>
                  <a:pt x="622181" y="883705"/>
                </a:lnTo>
                <a:lnTo>
                  <a:pt x="622181" y="965861"/>
                </a:lnTo>
                <a:lnTo>
                  <a:pt x="539156" y="965861"/>
                </a:lnTo>
                <a:close/>
                <a:moveTo>
                  <a:pt x="186995" y="945402"/>
                </a:moveTo>
                <a:cubicBezTo>
                  <a:pt x="181185" y="945402"/>
                  <a:pt x="176046" y="947538"/>
                  <a:pt x="172172" y="951113"/>
                </a:cubicBezTo>
                <a:cubicBezTo>
                  <a:pt x="168200" y="955085"/>
                  <a:pt x="165965" y="960523"/>
                  <a:pt x="165965" y="965861"/>
                </a:cubicBezTo>
                <a:cubicBezTo>
                  <a:pt x="165965" y="971298"/>
                  <a:pt x="168200" y="976437"/>
                  <a:pt x="172172" y="980311"/>
                </a:cubicBezTo>
                <a:cubicBezTo>
                  <a:pt x="176046" y="984283"/>
                  <a:pt x="181185" y="986319"/>
                  <a:pt x="186995" y="986319"/>
                </a:cubicBezTo>
                <a:lnTo>
                  <a:pt x="435573" y="986319"/>
                </a:lnTo>
                <a:cubicBezTo>
                  <a:pt x="441110" y="986319"/>
                  <a:pt x="446249" y="984283"/>
                  <a:pt x="450122" y="980311"/>
                </a:cubicBezTo>
                <a:cubicBezTo>
                  <a:pt x="454095" y="976437"/>
                  <a:pt x="456230" y="971298"/>
                  <a:pt x="456230" y="965861"/>
                </a:cubicBezTo>
                <a:cubicBezTo>
                  <a:pt x="456230" y="960523"/>
                  <a:pt x="454095" y="955085"/>
                  <a:pt x="450122" y="951113"/>
                </a:cubicBezTo>
                <a:cubicBezTo>
                  <a:pt x="446249" y="947538"/>
                  <a:pt x="441110" y="945402"/>
                  <a:pt x="435573" y="945402"/>
                </a:cubicBezTo>
                <a:close/>
                <a:moveTo>
                  <a:pt x="186995" y="1027335"/>
                </a:moveTo>
                <a:cubicBezTo>
                  <a:pt x="181185" y="1027335"/>
                  <a:pt x="176046" y="1029768"/>
                  <a:pt x="172172" y="1033368"/>
                </a:cubicBezTo>
                <a:cubicBezTo>
                  <a:pt x="168200" y="1037241"/>
                  <a:pt x="165965" y="1042679"/>
                  <a:pt x="165965" y="1048091"/>
                </a:cubicBezTo>
                <a:cubicBezTo>
                  <a:pt x="165965" y="1053529"/>
                  <a:pt x="168200" y="1058668"/>
                  <a:pt x="172172" y="1062541"/>
                </a:cubicBezTo>
                <a:cubicBezTo>
                  <a:pt x="176046" y="1066439"/>
                  <a:pt x="181185" y="1068574"/>
                  <a:pt x="186995" y="1068574"/>
                </a:cubicBezTo>
                <a:lnTo>
                  <a:pt x="435573" y="1068574"/>
                </a:lnTo>
                <a:cubicBezTo>
                  <a:pt x="441110" y="1068574"/>
                  <a:pt x="446249" y="1066439"/>
                  <a:pt x="450122" y="1062541"/>
                </a:cubicBezTo>
                <a:cubicBezTo>
                  <a:pt x="454095" y="1058668"/>
                  <a:pt x="456230" y="1053529"/>
                  <a:pt x="456230" y="1048091"/>
                </a:cubicBezTo>
                <a:cubicBezTo>
                  <a:pt x="456230" y="1042679"/>
                  <a:pt x="454095" y="1037241"/>
                  <a:pt x="450122" y="1033368"/>
                </a:cubicBezTo>
                <a:cubicBezTo>
                  <a:pt x="446249" y="1029768"/>
                  <a:pt x="441110" y="1027335"/>
                  <a:pt x="435573" y="1027335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3689B2-7105-BA8D-1253-3EE07A93EAA9}"/>
              </a:ext>
            </a:extLst>
          </p:cNvPr>
          <p:cNvSpPr/>
          <p:nvPr/>
        </p:nvSpPr>
        <p:spPr>
          <a:xfrm>
            <a:off x="9329211" y="4072463"/>
            <a:ext cx="1242271" cy="18621"/>
          </a:xfrm>
          <a:custGeom>
            <a:avLst/>
            <a:gdLst>
              <a:gd name="connsiteX0" fmla="*/ 161 w 1242271"/>
              <a:gd name="connsiteY0" fmla="*/ 110 h 18621"/>
              <a:gd name="connsiteX1" fmla="*/ 1242433 w 1242271"/>
              <a:gd name="connsiteY1" fmla="*/ 110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2271" h="18621">
                <a:moveTo>
                  <a:pt x="161" y="110"/>
                </a:moveTo>
                <a:lnTo>
                  <a:pt x="1242433" y="110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8D5BBD9-1944-381F-7A6B-0FFE2D83B816}"/>
              </a:ext>
            </a:extLst>
          </p:cNvPr>
          <p:cNvSpPr/>
          <p:nvPr/>
        </p:nvSpPr>
        <p:spPr>
          <a:xfrm>
            <a:off x="9329211" y="3726930"/>
            <a:ext cx="1242271" cy="18621"/>
          </a:xfrm>
          <a:custGeom>
            <a:avLst/>
            <a:gdLst>
              <a:gd name="connsiteX0" fmla="*/ 161 w 1242271"/>
              <a:gd name="connsiteY0" fmla="*/ 92 h 18621"/>
              <a:gd name="connsiteX1" fmla="*/ 1242433 w 1242271"/>
              <a:gd name="connsiteY1" fmla="*/ 92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2271" h="18621">
                <a:moveTo>
                  <a:pt x="161" y="92"/>
                </a:moveTo>
                <a:lnTo>
                  <a:pt x="1242433" y="92"/>
                </a:lnTo>
              </a:path>
            </a:pathLst>
          </a:custGeom>
          <a:noFill/>
          <a:ln w="35418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31E4-0CED-4EBC-F3E5-B462450A6AC5}"/>
              </a:ext>
            </a:extLst>
          </p:cNvPr>
          <p:cNvSpPr txBox="1"/>
          <p:nvPr/>
        </p:nvSpPr>
        <p:spPr>
          <a:xfrm>
            <a:off x="9418074" y="3843663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PMBus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8662E-516A-1DC4-0BEC-3B00A03F012E}"/>
              </a:ext>
            </a:extLst>
          </p:cNvPr>
          <p:cNvSpPr txBox="1"/>
          <p:nvPr/>
        </p:nvSpPr>
        <p:spPr>
          <a:xfrm>
            <a:off x="9418074" y="3499972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UART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26A682A9-B327-002F-090B-BEE7092A2573}"/>
              </a:ext>
            </a:extLst>
          </p:cNvPr>
          <p:cNvSpPr txBox="1"/>
          <p:nvPr/>
        </p:nvSpPr>
        <p:spPr>
          <a:xfrm>
            <a:off x="10210800" y="4355276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Glitcher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2D14937D-3DD1-44B8-19DB-5FB9EE1FCDFA}"/>
              </a:ext>
            </a:extLst>
          </p:cNvPr>
          <p:cNvSpPr txBox="1"/>
          <p:nvPr/>
        </p:nvSpPr>
        <p:spPr>
          <a:xfrm>
            <a:off x="8318089" y="2999250"/>
            <a:ext cx="112825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000">
                <a:latin typeface="Helvetica LT Std"/>
              </a:rPr>
              <a:t>Up </a:t>
            </a:r>
            <a:r>
              <a:rPr lang="it-IT" sz="1000" err="1">
                <a:latin typeface="Helvetica LT Std"/>
              </a:rPr>
              <a:t>Squared</a:t>
            </a:r>
            <a:endParaRPr lang="en-US" sz="1000" err="1">
              <a:latin typeface="Helvetica LT Std" panose="020B0504020202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08F5BA8-F807-6392-3B1D-AF8C3B83CA02}"/>
              </a:ext>
            </a:extLst>
          </p:cNvPr>
          <p:cNvSpPr txBox="1"/>
          <p:nvPr/>
        </p:nvSpPr>
        <p:spPr>
          <a:xfrm>
            <a:off x="8318089" y="1995534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Host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53ADE6C-FCFC-39B3-E170-965D3329AF06}"/>
              </a:ext>
            </a:extLst>
          </p:cNvPr>
          <p:cNvSpPr txBox="1"/>
          <p:nvPr/>
        </p:nvSpPr>
        <p:spPr>
          <a:xfrm>
            <a:off x="7731841" y="3672063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5V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C404915-BF7A-7503-4C68-BDF52C74CE8A}"/>
              </a:ext>
            </a:extLst>
          </p:cNvPr>
          <p:cNvSpPr txBox="1"/>
          <p:nvPr/>
        </p:nvSpPr>
        <p:spPr>
          <a:xfrm>
            <a:off x="7034981" y="2552599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USB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72051C1-3587-72E9-D53C-C23A658EA36C}"/>
              </a:ext>
            </a:extLst>
          </p:cNvPr>
          <p:cNvSpPr txBox="1"/>
          <p:nvPr/>
        </p:nvSpPr>
        <p:spPr>
          <a:xfrm>
            <a:off x="10183149" y="2554412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USB</a:t>
            </a:r>
            <a:endParaRPr lang="en-US" sz="1000">
              <a:latin typeface="Helvetica LT Std" panose="020B05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3308B7B-EC5F-B1E4-B6E0-BD489C343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7890" y="3346229"/>
            <a:ext cx="400986" cy="9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2BF7-60AD-CC6F-8C68-7748FD96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Setup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CADB-CD44-D01C-B481-52D32EDFF4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Helvetica LT Std"/>
              </a:rPr>
              <a:t>5 components:</a:t>
            </a:r>
            <a:endParaRPr lang="en-US"/>
          </a:p>
          <a:p>
            <a:r>
              <a:rPr lang="en-US" b="1">
                <a:latin typeface="Helvetica LT Std"/>
              </a:rPr>
              <a:t>Target</a:t>
            </a:r>
            <a:r>
              <a:rPr lang="en-US">
                <a:latin typeface="Helvetica LT Std"/>
              </a:rPr>
              <a:t>: </a:t>
            </a:r>
            <a:r>
              <a:rPr lang="en-US" i="1">
                <a:latin typeface="Helvetica LT Std"/>
              </a:rPr>
              <a:t>Up Squared</a:t>
            </a:r>
            <a:r>
              <a:rPr lang="en-US">
                <a:latin typeface="Helvetica LT Std"/>
              </a:rPr>
              <a:t> board</a:t>
            </a:r>
          </a:p>
          <a:p>
            <a:r>
              <a:rPr lang="en-US" b="1" err="1">
                <a:latin typeface="Helvetica LT Std"/>
              </a:rPr>
              <a:t>Glitcher</a:t>
            </a:r>
            <a:r>
              <a:rPr lang="en-US">
                <a:latin typeface="Helvetica LT Std"/>
              </a:rPr>
              <a:t>: Raspberry Pi Pico</a:t>
            </a:r>
          </a:p>
          <a:p>
            <a:r>
              <a:rPr lang="en-US">
                <a:latin typeface="Helvetica LT Std"/>
              </a:rPr>
              <a:t>Host PC</a:t>
            </a:r>
          </a:p>
          <a:p>
            <a:r>
              <a:rPr lang="en-US">
                <a:latin typeface="Helvetica LT Std"/>
              </a:rPr>
              <a:t>Power supply</a:t>
            </a:r>
          </a:p>
          <a:p>
            <a:r>
              <a:rPr lang="en-US">
                <a:latin typeface="Helvetica LT Std"/>
              </a:rPr>
              <a:t>Oscilloscope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1A965-6CA1-F084-4DB1-0C0A97B74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CF4A6-3BDC-7F70-CBA8-6DAE193C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31</a:t>
            </a:fld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9128A3-77BF-DA3A-D8D3-3BD5E0281AD4}"/>
              </a:ext>
            </a:extLst>
          </p:cNvPr>
          <p:cNvSpPr/>
          <p:nvPr/>
        </p:nvSpPr>
        <p:spPr>
          <a:xfrm>
            <a:off x="8593945" y="5305943"/>
            <a:ext cx="401519" cy="338083"/>
          </a:xfrm>
          <a:custGeom>
            <a:avLst/>
            <a:gdLst>
              <a:gd name="connsiteX0" fmla="*/ 60351 w 401519"/>
              <a:gd name="connsiteY0" fmla="*/ 179 h 338083"/>
              <a:gd name="connsiteX1" fmla="*/ 119 w 401519"/>
              <a:gd name="connsiteY1" fmla="*/ 59717 h 338083"/>
              <a:gd name="connsiteX2" fmla="*/ 119 w 401519"/>
              <a:gd name="connsiteY2" fmla="*/ 278626 h 338083"/>
              <a:gd name="connsiteX3" fmla="*/ 60351 w 401519"/>
              <a:gd name="connsiteY3" fmla="*/ 338262 h 338083"/>
              <a:gd name="connsiteX4" fmla="*/ 341405 w 401519"/>
              <a:gd name="connsiteY4" fmla="*/ 338262 h 338083"/>
              <a:gd name="connsiteX5" fmla="*/ 401638 w 401519"/>
              <a:gd name="connsiteY5" fmla="*/ 278626 h 338083"/>
              <a:gd name="connsiteX6" fmla="*/ 401638 w 401519"/>
              <a:gd name="connsiteY6" fmla="*/ 59717 h 338083"/>
              <a:gd name="connsiteX7" fmla="*/ 341405 w 401519"/>
              <a:gd name="connsiteY7" fmla="*/ 179 h 338083"/>
              <a:gd name="connsiteX8" fmla="*/ 361491 w 401519"/>
              <a:gd name="connsiteY8" fmla="*/ 278626 h 338083"/>
              <a:gd name="connsiteX9" fmla="*/ 341405 w 401519"/>
              <a:gd name="connsiteY9" fmla="*/ 298587 h 338083"/>
              <a:gd name="connsiteX10" fmla="*/ 60351 w 401519"/>
              <a:gd name="connsiteY10" fmla="*/ 298587 h 338083"/>
              <a:gd name="connsiteX11" fmla="*/ 40290 w 401519"/>
              <a:gd name="connsiteY11" fmla="*/ 278626 h 338083"/>
              <a:gd name="connsiteX12" fmla="*/ 40290 w 401519"/>
              <a:gd name="connsiteY12" fmla="*/ 188996 h 338083"/>
              <a:gd name="connsiteX13" fmla="*/ 130565 w 401519"/>
              <a:gd name="connsiteY13" fmla="*/ 188996 h 338083"/>
              <a:gd name="connsiteX14" fmla="*/ 150949 w 401519"/>
              <a:gd name="connsiteY14" fmla="*/ 162430 h 338083"/>
              <a:gd name="connsiteX15" fmla="*/ 171010 w 401519"/>
              <a:gd name="connsiteY15" fmla="*/ 188996 h 338083"/>
              <a:gd name="connsiteX16" fmla="*/ 212622 w 401519"/>
              <a:gd name="connsiteY16" fmla="*/ 188996 h 338083"/>
              <a:gd name="connsiteX17" fmla="*/ 251130 w 401519"/>
              <a:gd name="connsiteY17" fmla="*/ 227207 h 338083"/>
              <a:gd name="connsiteX18" fmla="*/ 289341 w 401519"/>
              <a:gd name="connsiteY18" fmla="*/ 188996 h 338083"/>
              <a:gd name="connsiteX19" fmla="*/ 361491 w 401519"/>
              <a:gd name="connsiteY19" fmla="*/ 188996 h 338083"/>
              <a:gd name="connsiteX20" fmla="*/ 361491 w 401519"/>
              <a:gd name="connsiteY20" fmla="*/ 59717 h 338083"/>
              <a:gd name="connsiteX21" fmla="*/ 361491 w 401519"/>
              <a:gd name="connsiteY21" fmla="*/ 149147 h 338083"/>
              <a:gd name="connsiteX22" fmla="*/ 273128 w 401519"/>
              <a:gd name="connsiteY22" fmla="*/ 149147 h 338083"/>
              <a:gd name="connsiteX23" fmla="*/ 251130 w 401519"/>
              <a:gd name="connsiteY23" fmla="*/ 170872 h 338083"/>
              <a:gd name="connsiteX24" fmla="*/ 229207 w 401519"/>
              <a:gd name="connsiteY24" fmla="*/ 149147 h 338083"/>
              <a:gd name="connsiteX25" fmla="*/ 190897 w 401519"/>
              <a:gd name="connsiteY25" fmla="*/ 149147 h 338083"/>
              <a:gd name="connsiteX26" fmla="*/ 150949 w 401519"/>
              <a:gd name="connsiteY26" fmla="*/ 96288 h 338083"/>
              <a:gd name="connsiteX27" fmla="*/ 110504 w 401519"/>
              <a:gd name="connsiteY27" fmla="*/ 149147 h 338083"/>
              <a:gd name="connsiteX28" fmla="*/ 40290 w 401519"/>
              <a:gd name="connsiteY28" fmla="*/ 149147 h 338083"/>
              <a:gd name="connsiteX29" fmla="*/ 40290 w 401519"/>
              <a:gd name="connsiteY29" fmla="*/ 59717 h 338083"/>
              <a:gd name="connsiteX30" fmla="*/ 60351 w 401519"/>
              <a:gd name="connsiteY30" fmla="*/ 39929 h 338083"/>
              <a:gd name="connsiteX31" fmla="*/ 341405 w 401519"/>
              <a:gd name="connsiteY31" fmla="*/ 39929 h 338083"/>
              <a:gd name="connsiteX32" fmla="*/ 361491 w 401519"/>
              <a:gd name="connsiteY32" fmla="*/ 59717 h 33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1519" h="338083">
                <a:moveTo>
                  <a:pt x="60351" y="179"/>
                </a:moveTo>
                <a:cubicBezTo>
                  <a:pt x="27280" y="179"/>
                  <a:pt x="119" y="26943"/>
                  <a:pt x="119" y="59717"/>
                </a:cubicBezTo>
                <a:lnTo>
                  <a:pt x="119" y="278626"/>
                </a:lnTo>
                <a:cubicBezTo>
                  <a:pt x="119" y="311498"/>
                  <a:pt x="27280" y="338262"/>
                  <a:pt x="60351" y="338262"/>
                </a:cubicBezTo>
                <a:lnTo>
                  <a:pt x="341405" y="338262"/>
                </a:lnTo>
                <a:cubicBezTo>
                  <a:pt x="374774" y="338262"/>
                  <a:pt x="401638" y="311498"/>
                  <a:pt x="401638" y="278626"/>
                </a:cubicBezTo>
                <a:lnTo>
                  <a:pt x="401638" y="59717"/>
                </a:lnTo>
                <a:cubicBezTo>
                  <a:pt x="401638" y="26943"/>
                  <a:pt x="374774" y="179"/>
                  <a:pt x="341405" y="179"/>
                </a:cubicBezTo>
                <a:close/>
                <a:moveTo>
                  <a:pt x="361491" y="278626"/>
                </a:moveTo>
                <a:cubicBezTo>
                  <a:pt x="361491" y="289475"/>
                  <a:pt x="352578" y="298587"/>
                  <a:pt x="341405" y="298587"/>
                </a:cubicBezTo>
                <a:lnTo>
                  <a:pt x="60351" y="298587"/>
                </a:lnTo>
                <a:cubicBezTo>
                  <a:pt x="49402" y="298587"/>
                  <a:pt x="40290" y="289475"/>
                  <a:pt x="40290" y="278626"/>
                </a:cubicBezTo>
                <a:lnTo>
                  <a:pt x="40290" y="188996"/>
                </a:lnTo>
                <a:lnTo>
                  <a:pt x="130565" y="188996"/>
                </a:lnTo>
                <a:lnTo>
                  <a:pt x="150949" y="162430"/>
                </a:lnTo>
                <a:lnTo>
                  <a:pt x="171010" y="188996"/>
                </a:lnTo>
                <a:lnTo>
                  <a:pt x="212622" y="188996"/>
                </a:lnTo>
                <a:lnTo>
                  <a:pt x="251130" y="227207"/>
                </a:lnTo>
                <a:lnTo>
                  <a:pt x="289341" y="188996"/>
                </a:lnTo>
                <a:lnTo>
                  <a:pt x="361491" y="188996"/>
                </a:lnTo>
                <a:close/>
                <a:moveTo>
                  <a:pt x="361491" y="59717"/>
                </a:moveTo>
                <a:lnTo>
                  <a:pt x="361491" y="149147"/>
                </a:lnTo>
                <a:lnTo>
                  <a:pt x="273128" y="149147"/>
                </a:lnTo>
                <a:lnTo>
                  <a:pt x="251130" y="170872"/>
                </a:lnTo>
                <a:lnTo>
                  <a:pt x="229207" y="149147"/>
                </a:lnTo>
                <a:lnTo>
                  <a:pt x="190897" y="149147"/>
                </a:lnTo>
                <a:lnTo>
                  <a:pt x="150949" y="96288"/>
                </a:lnTo>
                <a:lnTo>
                  <a:pt x="110504" y="149147"/>
                </a:lnTo>
                <a:lnTo>
                  <a:pt x="40290" y="149147"/>
                </a:lnTo>
                <a:lnTo>
                  <a:pt x="40290" y="59717"/>
                </a:lnTo>
                <a:cubicBezTo>
                  <a:pt x="40290" y="48966"/>
                  <a:pt x="49402" y="39929"/>
                  <a:pt x="60351" y="39929"/>
                </a:cubicBezTo>
                <a:lnTo>
                  <a:pt x="341405" y="39929"/>
                </a:lnTo>
                <a:cubicBezTo>
                  <a:pt x="352578" y="39929"/>
                  <a:pt x="361491" y="48966"/>
                  <a:pt x="361491" y="5971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B75859-39F6-21D7-144F-96BB8BF16795}"/>
              </a:ext>
            </a:extLst>
          </p:cNvPr>
          <p:cNvSpPr/>
          <p:nvPr/>
        </p:nvSpPr>
        <p:spPr>
          <a:xfrm>
            <a:off x="9035606" y="5305738"/>
            <a:ext cx="140725" cy="139359"/>
          </a:xfrm>
          <a:custGeom>
            <a:avLst/>
            <a:gdLst>
              <a:gd name="connsiteX0" fmla="*/ 70479 w 140725"/>
              <a:gd name="connsiteY0" fmla="*/ 177 h 139359"/>
              <a:gd name="connsiteX1" fmla="*/ 141 w 140725"/>
              <a:gd name="connsiteY1" fmla="*/ 69920 h 139359"/>
              <a:gd name="connsiteX2" fmla="*/ 70479 w 140725"/>
              <a:gd name="connsiteY2" fmla="*/ 139537 h 139359"/>
              <a:gd name="connsiteX3" fmla="*/ 140866 w 140725"/>
              <a:gd name="connsiteY3" fmla="*/ 69920 h 139359"/>
              <a:gd name="connsiteX4" fmla="*/ 70479 w 140725"/>
              <a:gd name="connsiteY4" fmla="*/ 177 h 139359"/>
              <a:gd name="connsiteX5" fmla="*/ 70479 w 140725"/>
              <a:gd name="connsiteY5" fmla="*/ 99887 h 139359"/>
              <a:gd name="connsiteX6" fmla="*/ 40412 w 140725"/>
              <a:gd name="connsiteY6" fmla="*/ 69920 h 139359"/>
              <a:gd name="connsiteX7" fmla="*/ 70479 w 140725"/>
              <a:gd name="connsiteY7" fmla="*/ 40126 h 139359"/>
              <a:gd name="connsiteX8" fmla="*/ 100521 w 140725"/>
              <a:gd name="connsiteY8" fmla="*/ 69920 h 139359"/>
              <a:gd name="connsiteX9" fmla="*/ 70479 w 140725"/>
              <a:gd name="connsiteY9" fmla="*/ 99887 h 13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25" h="139359">
                <a:moveTo>
                  <a:pt x="70479" y="177"/>
                </a:moveTo>
                <a:cubicBezTo>
                  <a:pt x="31871" y="177"/>
                  <a:pt x="141" y="31411"/>
                  <a:pt x="141" y="69920"/>
                </a:cubicBezTo>
                <a:cubicBezTo>
                  <a:pt x="141" y="108229"/>
                  <a:pt x="31871" y="139537"/>
                  <a:pt x="70479" y="139537"/>
                </a:cubicBezTo>
                <a:cubicBezTo>
                  <a:pt x="109360" y="139537"/>
                  <a:pt x="140866" y="108229"/>
                  <a:pt x="140866" y="69920"/>
                </a:cubicBezTo>
                <a:cubicBezTo>
                  <a:pt x="140866" y="31411"/>
                  <a:pt x="109360" y="177"/>
                  <a:pt x="70479" y="177"/>
                </a:cubicBezTo>
                <a:close/>
                <a:moveTo>
                  <a:pt x="70479" y="99887"/>
                </a:moveTo>
                <a:cubicBezTo>
                  <a:pt x="53968" y="99887"/>
                  <a:pt x="40412" y="86306"/>
                  <a:pt x="40412" y="69920"/>
                </a:cubicBezTo>
                <a:cubicBezTo>
                  <a:pt x="40412" y="53434"/>
                  <a:pt x="53968" y="40126"/>
                  <a:pt x="70479" y="40126"/>
                </a:cubicBezTo>
                <a:cubicBezTo>
                  <a:pt x="87138" y="40126"/>
                  <a:pt x="100521" y="53434"/>
                  <a:pt x="100521" y="69920"/>
                </a:cubicBezTo>
                <a:cubicBezTo>
                  <a:pt x="100521" y="86306"/>
                  <a:pt x="87138" y="99887"/>
                  <a:pt x="70479" y="9988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A0D475-C676-CDBA-8DD2-DFEC6F7E4F1E}"/>
              </a:ext>
            </a:extLst>
          </p:cNvPr>
          <p:cNvSpPr/>
          <p:nvPr/>
        </p:nvSpPr>
        <p:spPr>
          <a:xfrm>
            <a:off x="9035606" y="5504667"/>
            <a:ext cx="140725" cy="139359"/>
          </a:xfrm>
          <a:custGeom>
            <a:avLst/>
            <a:gdLst>
              <a:gd name="connsiteX0" fmla="*/ 70479 w 140725"/>
              <a:gd name="connsiteY0" fmla="*/ 188 h 139359"/>
              <a:gd name="connsiteX1" fmla="*/ 141 w 140725"/>
              <a:gd name="connsiteY1" fmla="*/ 70005 h 139359"/>
              <a:gd name="connsiteX2" fmla="*/ 70479 w 140725"/>
              <a:gd name="connsiteY2" fmla="*/ 139548 h 139359"/>
              <a:gd name="connsiteX3" fmla="*/ 140866 w 140725"/>
              <a:gd name="connsiteY3" fmla="*/ 70005 h 139359"/>
              <a:gd name="connsiteX4" fmla="*/ 70479 w 140725"/>
              <a:gd name="connsiteY4" fmla="*/ 188 h 139359"/>
              <a:gd name="connsiteX5" fmla="*/ 70479 w 140725"/>
              <a:gd name="connsiteY5" fmla="*/ 99873 h 139359"/>
              <a:gd name="connsiteX6" fmla="*/ 40412 w 140725"/>
              <a:gd name="connsiteY6" fmla="*/ 70005 h 139359"/>
              <a:gd name="connsiteX7" fmla="*/ 70479 w 140725"/>
              <a:gd name="connsiteY7" fmla="*/ 40236 h 139359"/>
              <a:gd name="connsiteX8" fmla="*/ 100521 w 140725"/>
              <a:gd name="connsiteY8" fmla="*/ 70005 h 139359"/>
              <a:gd name="connsiteX9" fmla="*/ 70479 w 140725"/>
              <a:gd name="connsiteY9" fmla="*/ 99873 h 13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25" h="139359">
                <a:moveTo>
                  <a:pt x="70479" y="188"/>
                </a:moveTo>
                <a:cubicBezTo>
                  <a:pt x="31871" y="188"/>
                  <a:pt x="141" y="31521"/>
                  <a:pt x="141" y="70005"/>
                </a:cubicBezTo>
                <a:cubicBezTo>
                  <a:pt x="141" y="108314"/>
                  <a:pt x="31871" y="139548"/>
                  <a:pt x="70479" y="139548"/>
                </a:cubicBezTo>
                <a:cubicBezTo>
                  <a:pt x="109360" y="139548"/>
                  <a:pt x="140866" y="108314"/>
                  <a:pt x="140866" y="70005"/>
                </a:cubicBezTo>
                <a:cubicBezTo>
                  <a:pt x="140866" y="31521"/>
                  <a:pt x="109360" y="188"/>
                  <a:pt x="70479" y="188"/>
                </a:cubicBezTo>
                <a:close/>
                <a:moveTo>
                  <a:pt x="70479" y="99873"/>
                </a:moveTo>
                <a:cubicBezTo>
                  <a:pt x="53968" y="99873"/>
                  <a:pt x="40412" y="86217"/>
                  <a:pt x="40412" y="70005"/>
                </a:cubicBezTo>
                <a:cubicBezTo>
                  <a:pt x="40412" y="53420"/>
                  <a:pt x="53968" y="40236"/>
                  <a:pt x="70479" y="40236"/>
                </a:cubicBezTo>
                <a:cubicBezTo>
                  <a:pt x="87138" y="40236"/>
                  <a:pt x="100521" y="53420"/>
                  <a:pt x="100521" y="70005"/>
                </a:cubicBezTo>
                <a:cubicBezTo>
                  <a:pt x="100521" y="86217"/>
                  <a:pt x="87138" y="99873"/>
                  <a:pt x="70479" y="99873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556263-06C8-A006-08A1-D71F26D4B9AB}"/>
              </a:ext>
            </a:extLst>
          </p:cNvPr>
          <p:cNvSpPr/>
          <p:nvPr/>
        </p:nvSpPr>
        <p:spPr>
          <a:xfrm>
            <a:off x="8654178" y="5126907"/>
            <a:ext cx="461950" cy="79524"/>
          </a:xfrm>
          <a:custGeom>
            <a:avLst/>
            <a:gdLst>
              <a:gd name="connsiteX0" fmla="*/ 40268 w 461950"/>
              <a:gd name="connsiteY0" fmla="*/ 59807 h 79524"/>
              <a:gd name="connsiteX1" fmla="*/ 60354 w 461950"/>
              <a:gd name="connsiteY1" fmla="*/ 39845 h 79524"/>
              <a:gd name="connsiteX2" fmla="*/ 401541 w 461950"/>
              <a:gd name="connsiteY2" fmla="*/ 39845 h 79524"/>
              <a:gd name="connsiteX3" fmla="*/ 421900 w 461950"/>
              <a:gd name="connsiteY3" fmla="*/ 59807 h 79524"/>
              <a:gd name="connsiteX4" fmla="*/ 442086 w 461950"/>
              <a:gd name="connsiteY4" fmla="*/ 79694 h 79524"/>
              <a:gd name="connsiteX5" fmla="*/ 462072 w 461950"/>
              <a:gd name="connsiteY5" fmla="*/ 59807 h 79524"/>
              <a:gd name="connsiteX6" fmla="*/ 401541 w 461950"/>
              <a:gd name="connsiteY6" fmla="*/ 170 h 79524"/>
              <a:gd name="connsiteX7" fmla="*/ 60354 w 461950"/>
              <a:gd name="connsiteY7" fmla="*/ 170 h 79524"/>
              <a:gd name="connsiteX8" fmla="*/ 121 w 461950"/>
              <a:gd name="connsiteY8" fmla="*/ 59807 h 79524"/>
              <a:gd name="connsiteX9" fmla="*/ 20207 w 461950"/>
              <a:gd name="connsiteY9" fmla="*/ 79694 h 79524"/>
              <a:gd name="connsiteX10" fmla="*/ 40268 w 461950"/>
              <a:gd name="connsiteY10" fmla="*/ 59807 h 7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950" h="79524">
                <a:moveTo>
                  <a:pt x="40268" y="59807"/>
                </a:moveTo>
                <a:cubicBezTo>
                  <a:pt x="40268" y="48560"/>
                  <a:pt x="49405" y="39845"/>
                  <a:pt x="60354" y="39845"/>
                </a:cubicBezTo>
                <a:lnTo>
                  <a:pt x="401541" y="39845"/>
                </a:lnTo>
                <a:cubicBezTo>
                  <a:pt x="412788" y="39845"/>
                  <a:pt x="421900" y="48560"/>
                  <a:pt x="421900" y="59807"/>
                </a:cubicBezTo>
                <a:cubicBezTo>
                  <a:pt x="421900" y="70682"/>
                  <a:pt x="430739" y="79694"/>
                  <a:pt x="442086" y="79694"/>
                </a:cubicBezTo>
                <a:cubicBezTo>
                  <a:pt x="452935" y="79694"/>
                  <a:pt x="462072" y="70682"/>
                  <a:pt x="462072" y="59807"/>
                </a:cubicBezTo>
                <a:cubicBezTo>
                  <a:pt x="462072" y="26935"/>
                  <a:pt x="435010" y="170"/>
                  <a:pt x="401541" y="170"/>
                </a:cubicBezTo>
                <a:lnTo>
                  <a:pt x="60354" y="170"/>
                </a:lnTo>
                <a:cubicBezTo>
                  <a:pt x="27184" y="170"/>
                  <a:pt x="121" y="26935"/>
                  <a:pt x="121" y="59807"/>
                </a:cubicBezTo>
                <a:cubicBezTo>
                  <a:pt x="121" y="70682"/>
                  <a:pt x="9333" y="79694"/>
                  <a:pt x="20207" y="79694"/>
                </a:cubicBezTo>
                <a:cubicBezTo>
                  <a:pt x="31454" y="79694"/>
                  <a:pt x="40268" y="70682"/>
                  <a:pt x="40268" y="59807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57791A-E272-3361-FEA8-A18CF1A69889}"/>
              </a:ext>
            </a:extLst>
          </p:cNvPr>
          <p:cNvSpPr/>
          <p:nvPr/>
        </p:nvSpPr>
        <p:spPr>
          <a:xfrm>
            <a:off x="8513752" y="5226319"/>
            <a:ext cx="742805" cy="556967"/>
          </a:xfrm>
          <a:custGeom>
            <a:avLst/>
            <a:gdLst>
              <a:gd name="connsiteX0" fmla="*/ 682516 w 742805"/>
              <a:gd name="connsiteY0" fmla="*/ 176 h 556967"/>
              <a:gd name="connsiteX1" fmla="*/ 60176 w 742805"/>
              <a:gd name="connsiteY1" fmla="*/ 176 h 556967"/>
              <a:gd name="connsiteX2" fmla="*/ 142 w 742805"/>
              <a:gd name="connsiteY2" fmla="*/ 59714 h 556967"/>
              <a:gd name="connsiteX3" fmla="*/ 142 w 742805"/>
              <a:gd name="connsiteY3" fmla="*/ 437969 h 556967"/>
              <a:gd name="connsiteX4" fmla="*/ 60176 w 742805"/>
              <a:gd name="connsiteY4" fmla="*/ 497606 h 556967"/>
              <a:gd name="connsiteX5" fmla="*/ 80237 w 742805"/>
              <a:gd name="connsiteY5" fmla="*/ 497606 h 556967"/>
              <a:gd name="connsiteX6" fmla="*/ 140768 w 742805"/>
              <a:gd name="connsiteY6" fmla="*/ 557144 h 556967"/>
              <a:gd name="connsiteX7" fmla="*/ 180815 w 742805"/>
              <a:gd name="connsiteY7" fmla="*/ 557144 h 556967"/>
              <a:gd name="connsiteX8" fmla="*/ 240949 w 742805"/>
              <a:gd name="connsiteY8" fmla="*/ 497606 h 556967"/>
              <a:gd name="connsiteX9" fmla="*/ 502140 w 742805"/>
              <a:gd name="connsiteY9" fmla="*/ 497606 h 556967"/>
              <a:gd name="connsiteX10" fmla="*/ 562274 w 742805"/>
              <a:gd name="connsiteY10" fmla="*/ 557144 h 556967"/>
              <a:gd name="connsiteX11" fmla="*/ 602420 w 742805"/>
              <a:gd name="connsiteY11" fmla="*/ 557144 h 556967"/>
              <a:gd name="connsiteX12" fmla="*/ 662455 w 742805"/>
              <a:gd name="connsiteY12" fmla="*/ 497606 h 556967"/>
              <a:gd name="connsiteX13" fmla="*/ 682516 w 742805"/>
              <a:gd name="connsiteY13" fmla="*/ 497606 h 556967"/>
              <a:gd name="connsiteX14" fmla="*/ 742947 w 742805"/>
              <a:gd name="connsiteY14" fmla="*/ 437969 h 556967"/>
              <a:gd name="connsiteX15" fmla="*/ 742947 w 742805"/>
              <a:gd name="connsiteY15" fmla="*/ 378034 h 556967"/>
              <a:gd name="connsiteX16" fmla="*/ 722961 w 742805"/>
              <a:gd name="connsiteY16" fmla="*/ 358147 h 556967"/>
              <a:gd name="connsiteX17" fmla="*/ 702900 w 742805"/>
              <a:gd name="connsiteY17" fmla="*/ 378034 h 556967"/>
              <a:gd name="connsiteX18" fmla="*/ 702900 w 742805"/>
              <a:gd name="connsiteY18" fmla="*/ 437969 h 556967"/>
              <a:gd name="connsiteX19" fmla="*/ 682516 w 742805"/>
              <a:gd name="connsiteY19" fmla="*/ 457757 h 556967"/>
              <a:gd name="connsiteX20" fmla="*/ 60176 w 742805"/>
              <a:gd name="connsiteY20" fmla="*/ 457757 h 556967"/>
              <a:gd name="connsiteX21" fmla="*/ 40090 w 742805"/>
              <a:gd name="connsiteY21" fmla="*/ 437969 h 556967"/>
              <a:gd name="connsiteX22" fmla="*/ 40090 w 742805"/>
              <a:gd name="connsiteY22" fmla="*/ 59714 h 556967"/>
              <a:gd name="connsiteX23" fmla="*/ 60176 w 742805"/>
              <a:gd name="connsiteY23" fmla="*/ 39826 h 556967"/>
              <a:gd name="connsiteX24" fmla="*/ 682516 w 742805"/>
              <a:gd name="connsiteY24" fmla="*/ 39826 h 556967"/>
              <a:gd name="connsiteX25" fmla="*/ 702900 w 742805"/>
              <a:gd name="connsiteY25" fmla="*/ 59714 h 556967"/>
              <a:gd name="connsiteX26" fmla="*/ 702900 w 742805"/>
              <a:gd name="connsiteY26" fmla="*/ 318372 h 556967"/>
              <a:gd name="connsiteX27" fmla="*/ 722961 w 742805"/>
              <a:gd name="connsiteY27" fmla="*/ 338260 h 556967"/>
              <a:gd name="connsiteX28" fmla="*/ 742947 w 742805"/>
              <a:gd name="connsiteY28" fmla="*/ 318372 h 556967"/>
              <a:gd name="connsiteX29" fmla="*/ 742947 w 742805"/>
              <a:gd name="connsiteY29" fmla="*/ 59714 h 556967"/>
              <a:gd name="connsiteX30" fmla="*/ 682516 w 742805"/>
              <a:gd name="connsiteY30" fmla="*/ 176 h 556967"/>
              <a:gd name="connsiteX31" fmla="*/ 622382 w 742805"/>
              <a:gd name="connsiteY31" fmla="*/ 497606 h 556967"/>
              <a:gd name="connsiteX32" fmla="*/ 602420 w 742805"/>
              <a:gd name="connsiteY32" fmla="*/ 517394 h 556967"/>
              <a:gd name="connsiteX33" fmla="*/ 562274 w 742805"/>
              <a:gd name="connsiteY33" fmla="*/ 517394 h 556967"/>
              <a:gd name="connsiteX34" fmla="*/ 542188 w 742805"/>
              <a:gd name="connsiteY34" fmla="*/ 497606 h 556967"/>
              <a:gd name="connsiteX35" fmla="*/ 200901 w 742805"/>
              <a:gd name="connsiteY35" fmla="*/ 497606 h 556967"/>
              <a:gd name="connsiteX36" fmla="*/ 180815 w 742805"/>
              <a:gd name="connsiteY36" fmla="*/ 517394 h 556967"/>
              <a:gd name="connsiteX37" fmla="*/ 140768 w 742805"/>
              <a:gd name="connsiteY37" fmla="*/ 517394 h 556967"/>
              <a:gd name="connsiteX38" fmla="*/ 120409 w 742805"/>
              <a:gd name="connsiteY38" fmla="*/ 497606 h 55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42805" h="556967">
                <a:moveTo>
                  <a:pt x="682516" y="176"/>
                </a:moveTo>
                <a:lnTo>
                  <a:pt x="60176" y="176"/>
                </a:lnTo>
                <a:cubicBezTo>
                  <a:pt x="27105" y="176"/>
                  <a:pt x="142" y="26941"/>
                  <a:pt x="142" y="59714"/>
                </a:cubicBezTo>
                <a:lnTo>
                  <a:pt x="142" y="437969"/>
                </a:lnTo>
                <a:cubicBezTo>
                  <a:pt x="142" y="470742"/>
                  <a:pt x="27105" y="497606"/>
                  <a:pt x="60176" y="497606"/>
                </a:cubicBezTo>
                <a:lnTo>
                  <a:pt x="80237" y="497606"/>
                </a:lnTo>
                <a:cubicBezTo>
                  <a:pt x="80237" y="530379"/>
                  <a:pt x="107399" y="557144"/>
                  <a:pt x="140768" y="557144"/>
                </a:cubicBezTo>
                <a:lnTo>
                  <a:pt x="180815" y="557144"/>
                </a:lnTo>
                <a:cubicBezTo>
                  <a:pt x="213986" y="557144"/>
                  <a:pt x="240949" y="530379"/>
                  <a:pt x="240949" y="497606"/>
                </a:cubicBezTo>
                <a:lnTo>
                  <a:pt x="502140" y="497606"/>
                </a:lnTo>
                <a:cubicBezTo>
                  <a:pt x="502140" y="530379"/>
                  <a:pt x="529103" y="557144"/>
                  <a:pt x="562274" y="557144"/>
                </a:cubicBezTo>
                <a:lnTo>
                  <a:pt x="602420" y="557144"/>
                </a:lnTo>
                <a:cubicBezTo>
                  <a:pt x="635789" y="557144"/>
                  <a:pt x="662455" y="530379"/>
                  <a:pt x="662455" y="497606"/>
                </a:cubicBezTo>
                <a:lnTo>
                  <a:pt x="682516" y="497606"/>
                </a:lnTo>
                <a:cubicBezTo>
                  <a:pt x="715984" y="497606"/>
                  <a:pt x="742947" y="470742"/>
                  <a:pt x="742947" y="437969"/>
                </a:cubicBezTo>
                <a:lnTo>
                  <a:pt x="742947" y="378034"/>
                </a:lnTo>
                <a:cubicBezTo>
                  <a:pt x="742947" y="367160"/>
                  <a:pt x="733935" y="358147"/>
                  <a:pt x="722961" y="358147"/>
                </a:cubicBezTo>
                <a:cubicBezTo>
                  <a:pt x="711813" y="358147"/>
                  <a:pt x="702900" y="367160"/>
                  <a:pt x="702900" y="378034"/>
                </a:cubicBezTo>
                <a:lnTo>
                  <a:pt x="702900" y="437969"/>
                </a:lnTo>
                <a:cubicBezTo>
                  <a:pt x="702900" y="448720"/>
                  <a:pt x="693862" y="457757"/>
                  <a:pt x="682516" y="457757"/>
                </a:cubicBezTo>
                <a:lnTo>
                  <a:pt x="60176" y="457757"/>
                </a:lnTo>
                <a:cubicBezTo>
                  <a:pt x="49301" y="457757"/>
                  <a:pt x="40090" y="448720"/>
                  <a:pt x="40090" y="437969"/>
                </a:cubicBezTo>
                <a:lnTo>
                  <a:pt x="40090" y="59714"/>
                </a:lnTo>
                <a:cubicBezTo>
                  <a:pt x="40090" y="48864"/>
                  <a:pt x="49301" y="39826"/>
                  <a:pt x="60176" y="39826"/>
                </a:cubicBezTo>
                <a:lnTo>
                  <a:pt x="682516" y="39826"/>
                </a:lnTo>
                <a:cubicBezTo>
                  <a:pt x="693862" y="39826"/>
                  <a:pt x="702900" y="48864"/>
                  <a:pt x="702900" y="59714"/>
                </a:cubicBezTo>
                <a:lnTo>
                  <a:pt x="702900" y="318372"/>
                </a:lnTo>
                <a:cubicBezTo>
                  <a:pt x="702900" y="329520"/>
                  <a:pt x="711813" y="338260"/>
                  <a:pt x="722961" y="338260"/>
                </a:cubicBezTo>
                <a:cubicBezTo>
                  <a:pt x="733935" y="338260"/>
                  <a:pt x="742947" y="329520"/>
                  <a:pt x="742947" y="318372"/>
                </a:cubicBezTo>
                <a:lnTo>
                  <a:pt x="742947" y="59714"/>
                </a:lnTo>
                <a:cubicBezTo>
                  <a:pt x="742947" y="26941"/>
                  <a:pt x="715984" y="176"/>
                  <a:pt x="682516" y="176"/>
                </a:cubicBezTo>
                <a:close/>
                <a:moveTo>
                  <a:pt x="622382" y="497606"/>
                </a:moveTo>
                <a:cubicBezTo>
                  <a:pt x="622382" y="508382"/>
                  <a:pt x="613568" y="517394"/>
                  <a:pt x="602420" y="517394"/>
                </a:cubicBezTo>
                <a:lnTo>
                  <a:pt x="562274" y="517394"/>
                </a:lnTo>
                <a:cubicBezTo>
                  <a:pt x="551300" y="517394"/>
                  <a:pt x="542188" y="508382"/>
                  <a:pt x="542188" y="497606"/>
                </a:cubicBezTo>
                <a:close/>
                <a:moveTo>
                  <a:pt x="200901" y="497606"/>
                </a:moveTo>
                <a:cubicBezTo>
                  <a:pt x="200901" y="508382"/>
                  <a:pt x="191889" y="517394"/>
                  <a:pt x="180815" y="517394"/>
                </a:cubicBezTo>
                <a:lnTo>
                  <a:pt x="140768" y="517394"/>
                </a:lnTo>
                <a:cubicBezTo>
                  <a:pt x="129521" y="517394"/>
                  <a:pt x="120409" y="508382"/>
                  <a:pt x="120409" y="497606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2FDE0B-8A5F-31DC-8D8D-563235AE7C81}"/>
              </a:ext>
            </a:extLst>
          </p:cNvPr>
          <p:cNvSpPr/>
          <p:nvPr/>
        </p:nvSpPr>
        <p:spPr>
          <a:xfrm>
            <a:off x="8498805" y="2219876"/>
            <a:ext cx="772673" cy="526528"/>
          </a:xfrm>
          <a:custGeom>
            <a:avLst/>
            <a:gdLst>
              <a:gd name="connsiteX0" fmla="*/ 676233 w 772673"/>
              <a:gd name="connsiteY0" fmla="*/ 48108 h 526528"/>
              <a:gd name="connsiteX1" fmla="*/ 96747 w 772673"/>
              <a:gd name="connsiteY1" fmla="*/ 48108 h 526528"/>
              <a:gd name="connsiteX2" fmla="*/ 48456 w 772673"/>
              <a:gd name="connsiteY2" fmla="*/ 95728 h 526528"/>
              <a:gd name="connsiteX3" fmla="*/ 48456 w 772673"/>
              <a:gd name="connsiteY3" fmla="*/ 478726 h 526528"/>
              <a:gd name="connsiteX4" fmla="*/ 724524 w 772673"/>
              <a:gd name="connsiteY4" fmla="*/ 478726 h 526528"/>
              <a:gd name="connsiteX5" fmla="*/ 724524 w 772673"/>
              <a:gd name="connsiteY5" fmla="*/ 95728 h 526528"/>
              <a:gd name="connsiteX6" fmla="*/ 676233 w 772673"/>
              <a:gd name="connsiteY6" fmla="*/ 48108 h 526528"/>
              <a:gd name="connsiteX7" fmla="*/ 96747 w 772673"/>
              <a:gd name="connsiteY7" fmla="*/ 16 h 526528"/>
              <a:gd name="connsiteX8" fmla="*/ 141 w 772673"/>
              <a:gd name="connsiteY8" fmla="*/ 95728 h 526528"/>
              <a:gd name="connsiteX9" fmla="*/ 141 w 772673"/>
              <a:gd name="connsiteY9" fmla="*/ 526545 h 526528"/>
              <a:gd name="connsiteX10" fmla="*/ 772815 w 772673"/>
              <a:gd name="connsiteY10" fmla="*/ 526545 h 526528"/>
              <a:gd name="connsiteX11" fmla="*/ 772815 w 772673"/>
              <a:gd name="connsiteY11" fmla="*/ 95728 h 526528"/>
              <a:gd name="connsiteX12" fmla="*/ 676233 w 772673"/>
              <a:gd name="connsiteY12" fmla="*/ 16 h 52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2673" h="526528">
                <a:moveTo>
                  <a:pt x="676233" y="48108"/>
                </a:moveTo>
                <a:lnTo>
                  <a:pt x="96747" y="48108"/>
                </a:lnTo>
                <a:cubicBezTo>
                  <a:pt x="69982" y="48108"/>
                  <a:pt x="48456" y="69560"/>
                  <a:pt x="48456" y="95728"/>
                </a:cubicBezTo>
                <a:lnTo>
                  <a:pt x="48456" y="478726"/>
                </a:lnTo>
                <a:lnTo>
                  <a:pt x="724524" y="478726"/>
                </a:lnTo>
                <a:lnTo>
                  <a:pt x="724524" y="95728"/>
                </a:lnTo>
                <a:cubicBezTo>
                  <a:pt x="724524" y="69560"/>
                  <a:pt x="702998" y="48108"/>
                  <a:pt x="676233" y="48108"/>
                </a:cubicBezTo>
                <a:close/>
                <a:moveTo>
                  <a:pt x="96747" y="16"/>
                </a:moveTo>
                <a:cubicBezTo>
                  <a:pt x="43317" y="16"/>
                  <a:pt x="141" y="42969"/>
                  <a:pt x="141" y="95728"/>
                </a:cubicBezTo>
                <a:lnTo>
                  <a:pt x="141" y="526545"/>
                </a:lnTo>
                <a:lnTo>
                  <a:pt x="772815" y="526545"/>
                </a:lnTo>
                <a:lnTo>
                  <a:pt x="772815" y="95728"/>
                </a:lnTo>
                <a:cubicBezTo>
                  <a:pt x="772815" y="42969"/>
                  <a:pt x="729763" y="16"/>
                  <a:pt x="676233" y="16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543D4-C0CD-8255-5809-CFDCDF79DAC8}"/>
              </a:ext>
            </a:extLst>
          </p:cNvPr>
          <p:cNvSpPr/>
          <p:nvPr/>
        </p:nvSpPr>
        <p:spPr>
          <a:xfrm>
            <a:off x="8402218" y="2698586"/>
            <a:ext cx="966059" cy="143630"/>
          </a:xfrm>
          <a:custGeom>
            <a:avLst/>
            <a:gdLst>
              <a:gd name="connsiteX0" fmla="*/ 917717 w 966059"/>
              <a:gd name="connsiteY0" fmla="*/ 47858 h 143630"/>
              <a:gd name="connsiteX1" fmla="*/ 48338 w 966059"/>
              <a:gd name="connsiteY1" fmla="*/ 47858 h 143630"/>
              <a:gd name="connsiteX2" fmla="*/ 96728 w 966059"/>
              <a:gd name="connsiteY2" fmla="*/ 95677 h 143630"/>
              <a:gd name="connsiteX3" fmla="*/ 869402 w 966059"/>
              <a:gd name="connsiteY3" fmla="*/ 95677 h 143630"/>
              <a:gd name="connsiteX4" fmla="*/ 917717 w 966059"/>
              <a:gd name="connsiteY4" fmla="*/ 47858 h 143630"/>
              <a:gd name="connsiteX5" fmla="*/ 48338 w 966059"/>
              <a:gd name="connsiteY5" fmla="*/ 39 h 143630"/>
              <a:gd name="connsiteX6" fmla="*/ 147 w 966059"/>
              <a:gd name="connsiteY6" fmla="*/ 47858 h 143630"/>
              <a:gd name="connsiteX7" fmla="*/ 96728 w 966059"/>
              <a:gd name="connsiteY7" fmla="*/ 143670 h 143630"/>
              <a:gd name="connsiteX8" fmla="*/ 869402 w 966059"/>
              <a:gd name="connsiteY8" fmla="*/ 143670 h 143630"/>
              <a:gd name="connsiteX9" fmla="*/ 966206 w 966059"/>
              <a:gd name="connsiteY9" fmla="*/ 47858 h 143630"/>
              <a:gd name="connsiteX10" fmla="*/ 917717 w 966059"/>
              <a:gd name="connsiteY10" fmla="*/ 39 h 14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6059" h="143630">
                <a:moveTo>
                  <a:pt x="917717" y="47858"/>
                </a:moveTo>
                <a:lnTo>
                  <a:pt x="48338" y="47858"/>
                </a:lnTo>
                <a:cubicBezTo>
                  <a:pt x="48338" y="74325"/>
                  <a:pt x="70062" y="95677"/>
                  <a:pt x="96728" y="95677"/>
                </a:cubicBezTo>
                <a:lnTo>
                  <a:pt x="869402" y="95677"/>
                </a:lnTo>
                <a:cubicBezTo>
                  <a:pt x="896191" y="95677"/>
                  <a:pt x="917717" y="74325"/>
                  <a:pt x="917717" y="47858"/>
                </a:cubicBezTo>
                <a:close/>
                <a:moveTo>
                  <a:pt x="48338" y="39"/>
                </a:moveTo>
                <a:cubicBezTo>
                  <a:pt x="21673" y="39"/>
                  <a:pt x="147" y="21392"/>
                  <a:pt x="147" y="47858"/>
                </a:cubicBezTo>
                <a:cubicBezTo>
                  <a:pt x="147" y="100916"/>
                  <a:pt x="43198" y="143670"/>
                  <a:pt x="96728" y="143670"/>
                </a:cubicBezTo>
                <a:lnTo>
                  <a:pt x="869402" y="143670"/>
                </a:lnTo>
                <a:cubicBezTo>
                  <a:pt x="922856" y="143670"/>
                  <a:pt x="966206" y="100916"/>
                  <a:pt x="966206" y="47858"/>
                </a:cubicBezTo>
                <a:cubicBezTo>
                  <a:pt x="966206" y="21392"/>
                  <a:pt x="944581" y="39"/>
                  <a:pt x="917717" y="39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9FE1E0-0C17-E1A4-E368-E8F78DB7B1CC}"/>
              </a:ext>
            </a:extLst>
          </p:cNvPr>
          <p:cNvSpPr/>
          <p:nvPr/>
        </p:nvSpPr>
        <p:spPr>
          <a:xfrm>
            <a:off x="8734193" y="2722546"/>
            <a:ext cx="302107" cy="47818"/>
          </a:xfrm>
          <a:custGeom>
            <a:avLst/>
            <a:gdLst>
              <a:gd name="connsiteX0" fmla="*/ 123 w 302107"/>
              <a:gd name="connsiteY0" fmla="*/ 38 h 47818"/>
              <a:gd name="connsiteX1" fmla="*/ 302231 w 302107"/>
              <a:gd name="connsiteY1" fmla="*/ 38 h 47818"/>
              <a:gd name="connsiteX2" fmla="*/ 295155 w 302107"/>
              <a:gd name="connsiteY2" fmla="*/ 17492 h 47818"/>
              <a:gd name="connsiteX3" fmla="*/ 250141 w 302107"/>
              <a:gd name="connsiteY3" fmla="*/ 47857 h 47818"/>
              <a:gd name="connsiteX4" fmla="*/ 52113 w 302107"/>
              <a:gd name="connsiteY4" fmla="*/ 47857 h 47818"/>
              <a:gd name="connsiteX5" fmla="*/ 7100 w 302107"/>
              <a:gd name="connsiteY5" fmla="*/ 17492 h 4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107" h="47818">
                <a:moveTo>
                  <a:pt x="123" y="38"/>
                </a:moveTo>
                <a:lnTo>
                  <a:pt x="302231" y="38"/>
                </a:lnTo>
                <a:lnTo>
                  <a:pt x="295155" y="17492"/>
                </a:lnTo>
                <a:cubicBezTo>
                  <a:pt x="288153" y="35815"/>
                  <a:pt x="270227" y="47857"/>
                  <a:pt x="250141" y="47857"/>
                </a:cubicBezTo>
                <a:lnTo>
                  <a:pt x="52113" y="47857"/>
                </a:lnTo>
                <a:cubicBezTo>
                  <a:pt x="32027" y="47857"/>
                  <a:pt x="14374" y="35815"/>
                  <a:pt x="7100" y="17492"/>
                </a:cubicBez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D5F255-A375-197A-C5A7-03C8FBF3BC90}"/>
              </a:ext>
            </a:extLst>
          </p:cNvPr>
          <p:cNvSpPr/>
          <p:nvPr/>
        </p:nvSpPr>
        <p:spPr>
          <a:xfrm>
            <a:off x="7549329" y="3895004"/>
            <a:ext cx="935992" cy="18621"/>
          </a:xfrm>
          <a:custGeom>
            <a:avLst/>
            <a:gdLst>
              <a:gd name="connsiteX0" fmla="*/ 936094 w 935992"/>
              <a:gd name="connsiteY0" fmla="*/ 101 h 18621"/>
              <a:gd name="connsiteX1" fmla="*/ 101 w 935992"/>
              <a:gd name="connsiteY1" fmla="*/ 101 h 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992" h="18621">
                <a:moveTo>
                  <a:pt x="936094" y="101"/>
                </a:moveTo>
                <a:lnTo>
                  <a:pt x="101" y="101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304C882-FA5C-E8FD-25C9-61B2F276DCC0}"/>
              </a:ext>
            </a:extLst>
          </p:cNvPr>
          <p:cNvSpPr/>
          <p:nvPr/>
        </p:nvSpPr>
        <p:spPr>
          <a:xfrm>
            <a:off x="8885210" y="4403597"/>
            <a:ext cx="18621" cy="723211"/>
          </a:xfrm>
          <a:custGeom>
            <a:avLst/>
            <a:gdLst>
              <a:gd name="connsiteX0" fmla="*/ 129 w 18621"/>
              <a:gd name="connsiteY0" fmla="*/ 723373 h 723211"/>
              <a:gd name="connsiteX1" fmla="*/ 129 w 18621"/>
              <a:gd name="connsiteY1" fmla="*/ 162 h 72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621" h="723211">
                <a:moveTo>
                  <a:pt x="129" y="723373"/>
                </a:moveTo>
                <a:lnTo>
                  <a:pt x="129" y="162"/>
                </a:lnTo>
              </a:path>
            </a:pathLst>
          </a:custGeom>
          <a:noFill/>
          <a:ln w="37367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E952BF5-3787-CC0D-8CC8-85BB179E572D}"/>
              </a:ext>
            </a:extLst>
          </p:cNvPr>
          <p:cNvSpPr/>
          <p:nvPr/>
        </p:nvSpPr>
        <p:spPr>
          <a:xfrm>
            <a:off x="9248023" y="4089468"/>
            <a:ext cx="718374" cy="1297737"/>
          </a:xfrm>
          <a:custGeom>
            <a:avLst/>
            <a:gdLst>
              <a:gd name="connsiteX0" fmla="*/ 153 w 718374"/>
              <a:gd name="connsiteY0" fmla="*/ 1297910 h 1297737"/>
              <a:gd name="connsiteX1" fmla="*/ 718528 w 718374"/>
              <a:gd name="connsiteY1" fmla="*/ 1297910 h 1297737"/>
              <a:gd name="connsiteX2" fmla="*/ 718528 w 718374"/>
              <a:gd name="connsiteY2" fmla="*/ 172 h 129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374" h="1297737">
                <a:moveTo>
                  <a:pt x="153" y="1297910"/>
                </a:moveTo>
                <a:lnTo>
                  <a:pt x="718528" y="1297910"/>
                </a:lnTo>
                <a:lnTo>
                  <a:pt x="718528" y="172"/>
                </a:lnTo>
              </a:path>
            </a:pathLst>
          </a:custGeom>
          <a:noFill/>
          <a:ln w="36944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11EFB5-6CE3-AE2A-F5D5-5C020DABC9E7}"/>
              </a:ext>
            </a:extLst>
          </p:cNvPr>
          <p:cNvSpPr/>
          <p:nvPr/>
        </p:nvSpPr>
        <p:spPr>
          <a:xfrm>
            <a:off x="6546522" y="3430645"/>
            <a:ext cx="1004468" cy="928916"/>
          </a:xfrm>
          <a:custGeom>
            <a:avLst/>
            <a:gdLst>
              <a:gd name="connsiteX0" fmla="*/ 949895 w 1004468"/>
              <a:gd name="connsiteY0" fmla="*/ 82 h 928916"/>
              <a:gd name="connsiteX1" fmla="*/ 54745 w 1004468"/>
              <a:gd name="connsiteY1" fmla="*/ 82 h 928916"/>
              <a:gd name="connsiteX2" fmla="*/ 48 w 1004468"/>
              <a:gd name="connsiteY2" fmla="*/ 54182 h 928916"/>
              <a:gd name="connsiteX3" fmla="*/ 48 w 1004468"/>
              <a:gd name="connsiteY3" fmla="*/ 568496 h 928916"/>
              <a:gd name="connsiteX4" fmla="*/ 54745 w 1004468"/>
              <a:gd name="connsiteY4" fmla="*/ 622993 h 928916"/>
              <a:gd name="connsiteX5" fmla="*/ 115747 w 1004468"/>
              <a:gd name="connsiteY5" fmla="*/ 622993 h 928916"/>
              <a:gd name="connsiteX6" fmla="*/ 115747 w 1004468"/>
              <a:gd name="connsiteY6" fmla="*/ 645612 h 928916"/>
              <a:gd name="connsiteX7" fmla="*/ 202645 w 1004468"/>
              <a:gd name="connsiteY7" fmla="*/ 731715 h 928916"/>
              <a:gd name="connsiteX8" fmla="*/ 780965 w 1004468"/>
              <a:gd name="connsiteY8" fmla="*/ 731715 h 928916"/>
              <a:gd name="connsiteX9" fmla="*/ 838070 w 1004468"/>
              <a:gd name="connsiteY9" fmla="*/ 788274 h 928916"/>
              <a:gd name="connsiteX10" fmla="*/ 780965 w 1004468"/>
              <a:gd name="connsiteY10" fmla="*/ 844608 h 928916"/>
              <a:gd name="connsiteX11" fmla="*/ 498347 w 1004468"/>
              <a:gd name="connsiteY11" fmla="*/ 844608 h 928916"/>
              <a:gd name="connsiteX12" fmla="*/ 498347 w 1004468"/>
              <a:gd name="connsiteY12" fmla="*/ 803890 h 928916"/>
              <a:gd name="connsiteX13" fmla="*/ 483401 w 1004468"/>
              <a:gd name="connsiteY13" fmla="*/ 789143 h 928916"/>
              <a:gd name="connsiteX14" fmla="*/ 412318 w 1004468"/>
              <a:gd name="connsiteY14" fmla="*/ 789143 h 928916"/>
              <a:gd name="connsiteX15" fmla="*/ 378850 w 1004468"/>
              <a:gd name="connsiteY15" fmla="*/ 814269 h 928916"/>
              <a:gd name="connsiteX16" fmla="*/ 329691 w 1004468"/>
              <a:gd name="connsiteY16" fmla="*/ 814269 h 928916"/>
              <a:gd name="connsiteX17" fmla="*/ 329691 w 1004468"/>
              <a:gd name="connsiteY17" fmla="*/ 843739 h 928916"/>
              <a:gd name="connsiteX18" fmla="*/ 377981 w 1004468"/>
              <a:gd name="connsiteY18" fmla="*/ 843739 h 928916"/>
              <a:gd name="connsiteX19" fmla="*/ 377981 w 1004468"/>
              <a:gd name="connsiteY19" fmla="*/ 874104 h 928916"/>
              <a:gd name="connsiteX20" fmla="*/ 329691 w 1004468"/>
              <a:gd name="connsiteY20" fmla="*/ 874104 h 928916"/>
              <a:gd name="connsiteX21" fmla="*/ 329691 w 1004468"/>
              <a:gd name="connsiteY21" fmla="*/ 903873 h 928916"/>
              <a:gd name="connsiteX22" fmla="*/ 378850 w 1004468"/>
              <a:gd name="connsiteY22" fmla="*/ 903873 h 928916"/>
              <a:gd name="connsiteX23" fmla="*/ 412318 w 1004468"/>
              <a:gd name="connsiteY23" fmla="*/ 928999 h 928916"/>
              <a:gd name="connsiteX24" fmla="*/ 483401 w 1004468"/>
              <a:gd name="connsiteY24" fmla="*/ 928999 h 928916"/>
              <a:gd name="connsiteX25" fmla="*/ 498347 w 1004468"/>
              <a:gd name="connsiteY25" fmla="*/ 914152 h 928916"/>
              <a:gd name="connsiteX26" fmla="*/ 498347 w 1004468"/>
              <a:gd name="connsiteY26" fmla="*/ 873806 h 928916"/>
              <a:gd name="connsiteX27" fmla="*/ 781636 w 1004468"/>
              <a:gd name="connsiteY27" fmla="*/ 873806 h 928916"/>
              <a:gd name="connsiteX28" fmla="*/ 868434 w 1004468"/>
              <a:gd name="connsiteY28" fmla="*/ 787678 h 928916"/>
              <a:gd name="connsiteX29" fmla="*/ 781636 w 1004468"/>
              <a:gd name="connsiteY29" fmla="*/ 701847 h 928916"/>
              <a:gd name="connsiteX30" fmla="*/ 203316 w 1004468"/>
              <a:gd name="connsiteY30" fmla="*/ 701847 h 928916"/>
              <a:gd name="connsiteX31" fmla="*/ 146087 w 1004468"/>
              <a:gd name="connsiteY31" fmla="*/ 645314 h 928916"/>
              <a:gd name="connsiteX32" fmla="*/ 146087 w 1004468"/>
              <a:gd name="connsiteY32" fmla="*/ 622422 h 928916"/>
              <a:gd name="connsiteX33" fmla="*/ 949895 w 1004468"/>
              <a:gd name="connsiteY33" fmla="*/ 622422 h 928916"/>
              <a:gd name="connsiteX34" fmla="*/ 1004517 w 1004468"/>
              <a:gd name="connsiteY34" fmla="*/ 568198 h 928916"/>
              <a:gd name="connsiteX35" fmla="*/ 1004517 w 1004468"/>
              <a:gd name="connsiteY35" fmla="*/ 53611 h 928916"/>
              <a:gd name="connsiteX36" fmla="*/ 949895 w 1004468"/>
              <a:gd name="connsiteY36" fmla="*/ 82 h 928916"/>
              <a:gd name="connsiteX37" fmla="*/ 468579 w 1004468"/>
              <a:gd name="connsiteY37" fmla="*/ 899404 h 928916"/>
              <a:gd name="connsiteX38" fmla="*/ 412318 w 1004468"/>
              <a:gd name="connsiteY38" fmla="*/ 899404 h 928916"/>
              <a:gd name="connsiteX39" fmla="*/ 407477 w 1004468"/>
              <a:gd name="connsiteY39" fmla="*/ 894265 h 928916"/>
              <a:gd name="connsiteX40" fmla="*/ 407477 w 1004468"/>
              <a:gd name="connsiteY40" fmla="*/ 823281 h 928916"/>
              <a:gd name="connsiteX41" fmla="*/ 412318 w 1004468"/>
              <a:gd name="connsiteY41" fmla="*/ 818440 h 928916"/>
              <a:gd name="connsiteX42" fmla="*/ 468579 w 1004468"/>
              <a:gd name="connsiteY42" fmla="*/ 818440 h 928916"/>
              <a:gd name="connsiteX43" fmla="*/ 974450 w 1004468"/>
              <a:gd name="connsiteY43" fmla="*/ 568198 h 928916"/>
              <a:gd name="connsiteX44" fmla="*/ 967449 w 1004468"/>
              <a:gd name="connsiteY44" fmla="*/ 585677 h 928916"/>
              <a:gd name="connsiteX45" fmla="*/ 949895 w 1004468"/>
              <a:gd name="connsiteY45" fmla="*/ 592852 h 928916"/>
              <a:gd name="connsiteX46" fmla="*/ 54745 w 1004468"/>
              <a:gd name="connsiteY46" fmla="*/ 592852 h 928916"/>
              <a:gd name="connsiteX47" fmla="*/ 30388 w 1004468"/>
              <a:gd name="connsiteY47" fmla="*/ 568198 h 928916"/>
              <a:gd name="connsiteX48" fmla="*/ 30388 w 1004468"/>
              <a:gd name="connsiteY48" fmla="*/ 53611 h 928916"/>
              <a:gd name="connsiteX49" fmla="*/ 54745 w 1004468"/>
              <a:gd name="connsiteY49" fmla="*/ 29255 h 928916"/>
              <a:gd name="connsiteX50" fmla="*/ 949895 w 1004468"/>
              <a:gd name="connsiteY50" fmla="*/ 29255 h 928916"/>
              <a:gd name="connsiteX51" fmla="*/ 974450 w 1004468"/>
              <a:gd name="connsiteY51" fmla="*/ 53611 h 928916"/>
              <a:gd name="connsiteX52" fmla="*/ 916154 w 1004468"/>
              <a:gd name="connsiteY52" fmla="*/ 66596 h 928916"/>
              <a:gd name="connsiteX53" fmla="*/ 88387 w 1004468"/>
              <a:gd name="connsiteY53" fmla="*/ 66596 h 928916"/>
              <a:gd name="connsiteX54" fmla="*/ 73266 w 1004468"/>
              <a:gd name="connsiteY54" fmla="*/ 81642 h 928916"/>
              <a:gd name="connsiteX55" fmla="*/ 73266 w 1004468"/>
              <a:gd name="connsiteY55" fmla="*/ 541160 h 928916"/>
              <a:gd name="connsiteX56" fmla="*/ 88387 w 1004468"/>
              <a:gd name="connsiteY56" fmla="*/ 555883 h 928916"/>
              <a:gd name="connsiteX57" fmla="*/ 916154 w 1004468"/>
              <a:gd name="connsiteY57" fmla="*/ 555883 h 928916"/>
              <a:gd name="connsiteX58" fmla="*/ 931100 w 1004468"/>
              <a:gd name="connsiteY58" fmla="*/ 541160 h 928916"/>
              <a:gd name="connsiteX59" fmla="*/ 931100 w 1004468"/>
              <a:gd name="connsiteY59" fmla="*/ 81642 h 928916"/>
              <a:gd name="connsiteX60" fmla="*/ 916154 w 1004468"/>
              <a:gd name="connsiteY60" fmla="*/ 66596 h 928916"/>
              <a:gd name="connsiteX61" fmla="*/ 901207 w 1004468"/>
              <a:gd name="connsiteY61" fmla="*/ 526412 h 928916"/>
              <a:gd name="connsiteX62" fmla="*/ 103532 w 1004468"/>
              <a:gd name="connsiteY62" fmla="*/ 526412 h 928916"/>
              <a:gd name="connsiteX63" fmla="*/ 103532 w 1004468"/>
              <a:gd name="connsiteY63" fmla="*/ 96465 h 928916"/>
              <a:gd name="connsiteX64" fmla="*/ 901803 w 1004468"/>
              <a:gd name="connsiteY64" fmla="*/ 96465 h 928916"/>
              <a:gd name="connsiteX65" fmla="*/ 192540 w 1004468"/>
              <a:gd name="connsiteY65" fmla="*/ 419825 h 928916"/>
              <a:gd name="connsiteX66" fmla="*/ 158600 w 1004468"/>
              <a:gd name="connsiteY66" fmla="*/ 453467 h 928916"/>
              <a:gd name="connsiteX67" fmla="*/ 179953 w 1004468"/>
              <a:gd name="connsiteY67" fmla="*/ 474224 h 928916"/>
              <a:gd name="connsiteX68" fmla="*/ 213595 w 1004468"/>
              <a:gd name="connsiteY68" fmla="*/ 440582 h 928916"/>
              <a:gd name="connsiteX69" fmla="*/ 323384 w 1004468"/>
              <a:gd name="connsiteY69" fmla="*/ 479959 h 928916"/>
              <a:gd name="connsiteX70" fmla="*/ 432677 w 1004468"/>
              <a:gd name="connsiteY70" fmla="*/ 440582 h 928916"/>
              <a:gd name="connsiteX71" fmla="*/ 466816 w 1004468"/>
              <a:gd name="connsiteY71" fmla="*/ 474224 h 928916"/>
              <a:gd name="connsiteX72" fmla="*/ 487969 w 1004468"/>
              <a:gd name="connsiteY72" fmla="*/ 453194 h 928916"/>
              <a:gd name="connsiteX73" fmla="*/ 453930 w 1004468"/>
              <a:gd name="connsiteY73" fmla="*/ 419825 h 928916"/>
              <a:gd name="connsiteX74" fmla="*/ 493779 w 1004468"/>
              <a:gd name="connsiteY74" fmla="*/ 311401 h 928916"/>
              <a:gd name="connsiteX75" fmla="*/ 453930 w 1004468"/>
              <a:gd name="connsiteY75" fmla="*/ 202778 h 928916"/>
              <a:gd name="connsiteX76" fmla="*/ 487771 w 1004468"/>
              <a:gd name="connsiteY76" fmla="*/ 168913 h 928916"/>
              <a:gd name="connsiteX77" fmla="*/ 466816 w 1004468"/>
              <a:gd name="connsiteY77" fmla="*/ 148157 h 928916"/>
              <a:gd name="connsiteX78" fmla="*/ 432677 w 1004468"/>
              <a:gd name="connsiteY78" fmla="*/ 181923 h 928916"/>
              <a:gd name="connsiteX79" fmla="*/ 323384 w 1004468"/>
              <a:gd name="connsiteY79" fmla="*/ 142148 h 928916"/>
              <a:gd name="connsiteX80" fmla="*/ 213595 w 1004468"/>
              <a:gd name="connsiteY80" fmla="*/ 181923 h 928916"/>
              <a:gd name="connsiteX81" fmla="*/ 179953 w 1004468"/>
              <a:gd name="connsiteY81" fmla="*/ 148157 h 928916"/>
              <a:gd name="connsiteX82" fmla="*/ 158600 w 1004468"/>
              <a:gd name="connsiteY82" fmla="*/ 168913 h 928916"/>
              <a:gd name="connsiteX83" fmla="*/ 192540 w 1004468"/>
              <a:gd name="connsiteY83" fmla="*/ 202778 h 928916"/>
              <a:gd name="connsiteX84" fmla="*/ 152493 w 1004468"/>
              <a:gd name="connsiteY84" fmla="*/ 311401 h 928916"/>
              <a:gd name="connsiteX85" fmla="*/ 192540 w 1004468"/>
              <a:gd name="connsiteY85" fmla="*/ 419825 h 928916"/>
              <a:gd name="connsiteX86" fmla="*/ 323384 w 1004468"/>
              <a:gd name="connsiteY86" fmla="*/ 450761 h 928916"/>
              <a:gd name="connsiteX87" fmla="*/ 234847 w 1004468"/>
              <a:gd name="connsiteY87" fmla="*/ 419825 h 928916"/>
              <a:gd name="connsiteX88" fmla="*/ 254908 w 1004468"/>
              <a:gd name="connsiteY88" fmla="*/ 399938 h 928916"/>
              <a:gd name="connsiteX89" fmla="*/ 391661 w 1004468"/>
              <a:gd name="connsiteY89" fmla="*/ 399938 h 928916"/>
              <a:gd name="connsiteX90" fmla="*/ 411747 w 1004468"/>
              <a:gd name="connsiteY90" fmla="*/ 419825 h 928916"/>
              <a:gd name="connsiteX91" fmla="*/ 323384 w 1004468"/>
              <a:gd name="connsiteY91" fmla="*/ 450761 h 928916"/>
              <a:gd name="connsiteX92" fmla="*/ 240359 w 1004468"/>
              <a:gd name="connsiteY92" fmla="*/ 311401 h 928916"/>
              <a:gd name="connsiteX93" fmla="*/ 255206 w 1004468"/>
              <a:gd name="connsiteY93" fmla="*/ 264650 h 928916"/>
              <a:gd name="connsiteX94" fmla="*/ 275565 w 1004468"/>
              <a:gd name="connsiteY94" fmla="*/ 284810 h 928916"/>
              <a:gd name="connsiteX95" fmla="*/ 275565 w 1004468"/>
              <a:gd name="connsiteY95" fmla="*/ 337868 h 928916"/>
              <a:gd name="connsiteX96" fmla="*/ 255206 w 1004468"/>
              <a:gd name="connsiteY96" fmla="*/ 358053 h 928916"/>
              <a:gd name="connsiteX97" fmla="*/ 240359 w 1004468"/>
              <a:gd name="connsiteY97" fmla="*/ 311401 h 928916"/>
              <a:gd name="connsiteX98" fmla="*/ 405640 w 1004468"/>
              <a:gd name="connsiteY98" fmla="*/ 311401 h 928916"/>
              <a:gd name="connsiteX99" fmla="*/ 390693 w 1004468"/>
              <a:gd name="connsiteY99" fmla="*/ 357755 h 928916"/>
              <a:gd name="connsiteX100" fmla="*/ 370806 w 1004468"/>
              <a:gd name="connsiteY100" fmla="*/ 337570 h 928916"/>
              <a:gd name="connsiteX101" fmla="*/ 370806 w 1004468"/>
              <a:gd name="connsiteY101" fmla="*/ 284810 h 928916"/>
              <a:gd name="connsiteX102" fmla="*/ 390693 w 1004468"/>
              <a:gd name="connsiteY102" fmla="*/ 264650 h 928916"/>
              <a:gd name="connsiteX103" fmla="*/ 405640 w 1004468"/>
              <a:gd name="connsiteY103" fmla="*/ 311401 h 928916"/>
              <a:gd name="connsiteX104" fmla="*/ 347641 w 1004468"/>
              <a:gd name="connsiteY104" fmla="*/ 311401 h 928916"/>
              <a:gd name="connsiteX105" fmla="*/ 332124 w 1004468"/>
              <a:gd name="connsiteY105" fmla="*/ 333995 h 928916"/>
              <a:gd name="connsiteX106" fmla="*/ 305160 w 1004468"/>
              <a:gd name="connsiteY106" fmla="*/ 328557 h 928916"/>
              <a:gd name="connsiteX107" fmla="*/ 299922 w 1004468"/>
              <a:gd name="connsiteY107" fmla="*/ 301793 h 928916"/>
              <a:gd name="connsiteX108" fmla="*/ 322714 w 1004468"/>
              <a:gd name="connsiteY108" fmla="*/ 286374 h 928916"/>
              <a:gd name="connsiteX109" fmla="*/ 340540 w 1004468"/>
              <a:gd name="connsiteY109" fmla="*/ 293550 h 928916"/>
              <a:gd name="connsiteX110" fmla="*/ 348212 w 1004468"/>
              <a:gd name="connsiteY110" fmla="*/ 311401 h 928916"/>
              <a:gd name="connsiteX111" fmla="*/ 296818 w 1004468"/>
              <a:gd name="connsiteY111" fmla="*/ 358624 h 928916"/>
              <a:gd name="connsiteX112" fmla="*/ 350347 w 1004468"/>
              <a:gd name="connsiteY112" fmla="*/ 358624 h 928916"/>
              <a:gd name="connsiteX113" fmla="*/ 370806 w 1004468"/>
              <a:gd name="connsiteY113" fmla="*/ 378809 h 928916"/>
              <a:gd name="connsiteX114" fmla="*/ 276434 w 1004468"/>
              <a:gd name="connsiteY114" fmla="*/ 378809 h 928916"/>
              <a:gd name="connsiteX115" fmla="*/ 350347 w 1004468"/>
              <a:gd name="connsiteY115" fmla="*/ 263781 h 928916"/>
              <a:gd name="connsiteX116" fmla="*/ 296818 w 1004468"/>
              <a:gd name="connsiteY116" fmla="*/ 263781 h 928916"/>
              <a:gd name="connsiteX117" fmla="*/ 276434 w 1004468"/>
              <a:gd name="connsiteY117" fmla="*/ 243894 h 928916"/>
              <a:gd name="connsiteX118" fmla="*/ 370806 w 1004468"/>
              <a:gd name="connsiteY118" fmla="*/ 243894 h 928916"/>
              <a:gd name="connsiteX119" fmla="*/ 464581 w 1004468"/>
              <a:gd name="connsiteY119" fmla="*/ 311674 h 928916"/>
              <a:gd name="connsiteX120" fmla="*/ 464308 w 1004468"/>
              <a:gd name="connsiteY120" fmla="*/ 311674 h 928916"/>
              <a:gd name="connsiteX121" fmla="*/ 432975 w 1004468"/>
              <a:gd name="connsiteY121" fmla="*/ 399268 h 928916"/>
              <a:gd name="connsiteX122" fmla="*/ 412989 w 1004468"/>
              <a:gd name="connsiteY122" fmla="*/ 379380 h 928916"/>
              <a:gd name="connsiteX123" fmla="*/ 412989 w 1004468"/>
              <a:gd name="connsiteY123" fmla="*/ 243894 h 928916"/>
              <a:gd name="connsiteX124" fmla="*/ 432975 w 1004468"/>
              <a:gd name="connsiteY124" fmla="*/ 224106 h 928916"/>
              <a:gd name="connsiteX125" fmla="*/ 464010 w 1004468"/>
              <a:gd name="connsiteY125" fmla="*/ 311401 h 928916"/>
              <a:gd name="connsiteX126" fmla="*/ 323384 w 1004468"/>
              <a:gd name="connsiteY126" fmla="*/ 171644 h 928916"/>
              <a:gd name="connsiteX127" fmla="*/ 411747 w 1004468"/>
              <a:gd name="connsiteY127" fmla="*/ 202778 h 928916"/>
              <a:gd name="connsiteX128" fmla="*/ 391661 w 1004468"/>
              <a:gd name="connsiteY128" fmla="*/ 222566 h 928916"/>
              <a:gd name="connsiteX129" fmla="*/ 254908 w 1004468"/>
              <a:gd name="connsiteY129" fmla="*/ 222566 h 928916"/>
              <a:gd name="connsiteX130" fmla="*/ 234847 w 1004468"/>
              <a:gd name="connsiteY130" fmla="*/ 202778 h 928916"/>
              <a:gd name="connsiteX131" fmla="*/ 323384 w 1004468"/>
              <a:gd name="connsiteY131" fmla="*/ 171644 h 928916"/>
              <a:gd name="connsiteX132" fmla="*/ 233954 w 1004468"/>
              <a:gd name="connsiteY132" fmla="*/ 243596 h 928916"/>
              <a:gd name="connsiteX133" fmla="*/ 233954 w 1004468"/>
              <a:gd name="connsiteY133" fmla="*/ 379082 h 928916"/>
              <a:gd name="connsiteX134" fmla="*/ 213893 w 1004468"/>
              <a:gd name="connsiteY134" fmla="*/ 399069 h 928916"/>
              <a:gd name="connsiteX135" fmla="*/ 213893 w 1004468"/>
              <a:gd name="connsiteY135" fmla="*/ 223808 h 928916"/>
              <a:gd name="connsiteX136" fmla="*/ 580404 w 1004468"/>
              <a:gd name="connsiteY136" fmla="*/ 315374 h 928916"/>
              <a:gd name="connsiteX137" fmla="*/ 817338 w 1004468"/>
              <a:gd name="connsiteY137" fmla="*/ 315374 h 928916"/>
              <a:gd name="connsiteX138" fmla="*/ 852346 w 1004468"/>
              <a:gd name="connsiteY138" fmla="*/ 281235 h 928916"/>
              <a:gd name="connsiteX139" fmla="*/ 852346 w 1004468"/>
              <a:gd name="connsiteY139" fmla="*/ 178223 h 928916"/>
              <a:gd name="connsiteX140" fmla="*/ 817611 w 1004468"/>
              <a:gd name="connsiteY140" fmla="*/ 144010 h 928916"/>
              <a:gd name="connsiteX141" fmla="*/ 580404 w 1004468"/>
              <a:gd name="connsiteY141" fmla="*/ 144010 h 928916"/>
              <a:gd name="connsiteX142" fmla="*/ 545372 w 1004468"/>
              <a:gd name="connsiteY142" fmla="*/ 178223 h 928916"/>
              <a:gd name="connsiteX143" fmla="*/ 545372 w 1004468"/>
              <a:gd name="connsiteY143" fmla="*/ 281235 h 928916"/>
              <a:gd name="connsiteX144" fmla="*/ 580404 w 1004468"/>
              <a:gd name="connsiteY144" fmla="*/ 315945 h 928916"/>
              <a:gd name="connsiteX145" fmla="*/ 575538 w 1004468"/>
              <a:gd name="connsiteY145" fmla="*/ 177950 h 928916"/>
              <a:gd name="connsiteX146" fmla="*/ 580404 w 1004468"/>
              <a:gd name="connsiteY146" fmla="*/ 172910 h 928916"/>
              <a:gd name="connsiteX147" fmla="*/ 817338 w 1004468"/>
              <a:gd name="connsiteY147" fmla="*/ 172910 h 928916"/>
              <a:gd name="connsiteX148" fmla="*/ 821112 w 1004468"/>
              <a:gd name="connsiteY148" fmla="*/ 174350 h 928916"/>
              <a:gd name="connsiteX149" fmla="*/ 822652 w 1004468"/>
              <a:gd name="connsiteY149" fmla="*/ 177950 h 928916"/>
              <a:gd name="connsiteX150" fmla="*/ 822652 w 1004468"/>
              <a:gd name="connsiteY150" fmla="*/ 281235 h 928916"/>
              <a:gd name="connsiteX151" fmla="*/ 817338 w 1004468"/>
              <a:gd name="connsiteY151" fmla="*/ 286374 h 928916"/>
              <a:gd name="connsiteX152" fmla="*/ 580404 w 1004468"/>
              <a:gd name="connsiteY152" fmla="*/ 286374 h 928916"/>
              <a:gd name="connsiteX153" fmla="*/ 575538 w 1004468"/>
              <a:gd name="connsiteY153" fmla="*/ 281235 h 928916"/>
              <a:gd name="connsiteX154" fmla="*/ 837499 w 1004468"/>
              <a:gd name="connsiteY154" fmla="*/ 355322 h 928916"/>
              <a:gd name="connsiteX155" fmla="*/ 727138 w 1004468"/>
              <a:gd name="connsiteY155" fmla="*/ 355322 h 928916"/>
              <a:gd name="connsiteX156" fmla="*/ 712192 w 1004468"/>
              <a:gd name="connsiteY156" fmla="*/ 370368 h 928916"/>
              <a:gd name="connsiteX157" fmla="*/ 712192 w 1004468"/>
              <a:gd name="connsiteY157" fmla="*/ 433977 h 928916"/>
              <a:gd name="connsiteX158" fmla="*/ 714029 w 1004468"/>
              <a:gd name="connsiteY158" fmla="*/ 440879 h 928916"/>
              <a:gd name="connsiteX159" fmla="*/ 731682 w 1004468"/>
              <a:gd name="connsiteY159" fmla="*/ 472486 h 928916"/>
              <a:gd name="connsiteX160" fmla="*/ 744791 w 1004468"/>
              <a:gd name="connsiteY160" fmla="*/ 480232 h 928916"/>
              <a:gd name="connsiteX161" fmla="*/ 821112 w 1004468"/>
              <a:gd name="connsiteY161" fmla="*/ 480232 h 928916"/>
              <a:gd name="connsiteX162" fmla="*/ 833998 w 1004468"/>
              <a:gd name="connsiteY162" fmla="*/ 472486 h 928916"/>
              <a:gd name="connsiteX163" fmla="*/ 851080 w 1004468"/>
              <a:gd name="connsiteY163" fmla="*/ 441450 h 928916"/>
              <a:gd name="connsiteX164" fmla="*/ 852917 w 1004468"/>
              <a:gd name="connsiteY164" fmla="*/ 434275 h 928916"/>
              <a:gd name="connsiteX165" fmla="*/ 852917 w 1004468"/>
              <a:gd name="connsiteY165" fmla="*/ 370641 h 928916"/>
              <a:gd name="connsiteX166" fmla="*/ 848373 w 1004468"/>
              <a:gd name="connsiteY166" fmla="*/ 360188 h 928916"/>
              <a:gd name="connsiteX167" fmla="*/ 837499 w 1004468"/>
              <a:gd name="connsiteY167" fmla="*/ 355918 h 928916"/>
              <a:gd name="connsiteX168" fmla="*/ 822652 w 1004468"/>
              <a:gd name="connsiteY168" fmla="*/ 430005 h 928916"/>
              <a:gd name="connsiteX169" fmla="*/ 811603 w 1004468"/>
              <a:gd name="connsiteY169" fmla="*/ 450190 h 928916"/>
              <a:gd name="connsiteX170" fmla="*/ 753232 w 1004468"/>
              <a:gd name="connsiteY170" fmla="*/ 450190 h 928916"/>
              <a:gd name="connsiteX171" fmla="*/ 742060 w 1004468"/>
              <a:gd name="connsiteY171" fmla="*/ 430005 h 928916"/>
              <a:gd name="connsiteX172" fmla="*/ 742060 w 1004468"/>
              <a:gd name="connsiteY172" fmla="*/ 385389 h 928916"/>
              <a:gd name="connsiteX173" fmla="*/ 822652 w 1004468"/>
              <a:gd name="connsiteY173" fmla="*/ 385389 h 928916"/>
              <a:gd name="connsiteX174" fmla="*/ 564192 w 1004468"/>
              <a:gd name="connsiteY174" fmla="*/ 472486 h 928916"/>
              <a:gd name="connsiteX175" fmla="*/ 577375 w 1004468"/>
              <a:gd name="connsiteY175" fmla="*/ 480232 h 928916"/>
              <a:gd name="connsiteX176" fmla="*/ 653622 w 1004468"/>
              <a:gd name="connsiteY176" fmla="*/ 480232 h 928916"/>
              <a:gd name="connsiteX177" fmla="*/ 667004 w 1004468"/>
              <a:gd name="connsiteY177" fmla="*/ 472486 h 928916"/>
              <a:gd name="connsiteX178" fmla="*/ 683391 w 1004468"/>
              <a:gd name="connsiteY178" fmla="*/ 441450 h 928916"/>
              <a:gd name="connsiteX179" fmla="*/ 685228 w 1004468"/>
              <a:gd name="connsiteY179" fmla="*/ 434275 h 928916"/>
              <a:gd name="connsiteX180" fmla="*/ 685228 w 1004468"/>
              <a:gd name="connsiteY180" fmla="*/ 370641 h 928916"/>
              <a:gd name="connsiteX181" fmla="*/ 671176 w 1004468"/>
              <a:gd name="connsiteY181" fmla="*/ 355918 h 928916"/>
              <a:gd name="connsiteX182" fmla="*/ 560318 w 1004468"/>
              <a:gd name="connsiteY182" fmla="*/ 355918 h 928916"/>
              <a:gd name="connsiteX183" fmla="*/ 545372 w 1004468"/>
              <a:gd name="connsiteY183" fmla="*/ 370641 h 928916"/>
              <a:gd name="connsiteX184" fmla="*/ 545372 w 1004468"/>
              <a:gd name="connsiteY184" fmla="*/ 434275 h 928916"/>
              <a:gd name="connsiteX185" fmla="*/ 547234 w 1004468"/>
              <a:gd name="connsiteY185" fmla="*/ 441450 h 928916"/>
              <a:gd name="connsiteX186" fmla="*/ 575538 w 1004468"/>
              <a:gd name="connsiteY186" fmla="*/ 385389 h 928916"/>
              <a:gd name="connsiteX187" fmla="*/ 655757 w 1004468"/>
              <a:gd name="connsiteY187" fmla="*/ 385389 h 928916"/>
              <a:gd name="connsiteX188" fmla="*/ 655757 w 1004468"/>
              <a:gd name="connsiteY188" fmla="*/ 430576 h 928916"/>
              <a:gd name="connsiteX189" fmla="*/ 644783 w 1004468"/>
              <a:gd name="connsiteY189" fmla="*/ 450761 h 928916"/>
              <a:gd name="connsiteX190" fmla="*/ 586785 w 1004468"/>
              <a:gd name="connsiteY190" fmla="*/ 450761 h 928916"/>
              <a:gd name="connsiteX191" fmla="*/ 575836 w 1004468"/>
              <a:gd name="connsiteY191" fmla="*/ 430576 h 928916"/>
              <a:gd name="connsiteX192" fmla="*/ 796681 w 1004468"/>
              <a:gd name="connsiteY192" fmla="*/ 244564 h 928916"/>
              <a:gd name="connsiteX193" fmla="*/ 687264 w 1004468"/>
              <a:gd name="connsiteY193" fmla="*/ 244564 h 928916"/>
              <a:gd name="connsiteX194" fmla="*/ 687264 w 1004468"/>
              <a:gd name="connsiteY194" fmla="*/ 215093 h 928916"/>
              <a:gd name="connsiteX195" fmla="*/ 796681 w 1004468"/>
              <a:gd name="connsiteY195" fmla="*/ 215093 h 928916"/>
              <a:gd name="connsiteX196" fmla="*/ 657595 w 1004468"/>
              <a:gd name="connsiteY196" fmla="*/ 244564 h 928916"/>
              <a:gd name="connsiteX197" fmla="*/ 601061 w 1004468"/>
              <a:gd name="connsiteY197" fmla="*/ 244564 h 928916"/>
              <a:gd name="connsiteX198" fmla="*/ 601061 w 1004468"/>
              <a:gd name="connsiteY198" fmla="*/ 215093 h 928916"/>
              <a:gd name="connsiteX199" fmla="*/ 657197 w 1004468"/>
              <a:gd name="connsiteY199" fmla="*/ 215093 h 92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1004468" h="928916">
                <a:moveTo>
                  <a:pt x="949895" y="82"/>
                </a:moveTo>
                <a:lnTo>
                  <a:pt x="54745" y="82"/>
                </a:lnTo>
                <a:cubicBezTo>
                  <a:pt x="24281" y="82"/>
                  <a:pt x="48" y="24116"/>
                  <a:pt x="48" y="54182"/>
                </a:cubicBezTo>
                <a:lnTo>
                  <a:pt x="48" y="568496"/>
                </a:lnTo>
                <a:cubicBezTo>
                  <a:pt x="48" y="598562"/>
                  <a:pt x="24281" y="622720"/>
                  <a:pt x="54745" y="622993"/>
                </a:cubicBezTo>
                <a:lnTo>
                  <a:pt x="115747" y="622993"/>
                </a:lnTo>
                <a:lnTo>
                  <a:pt x="115747" y="645612"/>
                </a:lnTo>
                <a:cubicBezTo>
                  <a:pt x="115747" y="693132"/>
                  <a:pt x="154529" y="731715"/>
                  <a:pt x="202645" y="731715"/>
                </a:cubicBezTo>
                <a:lnTo>
                  <a:pt x="780965" y="731715"/>
                </a:lnTo>
                <a:cubicBezTo>
                  <a:pt x="812472" y="731715"/>
                  <a:pt x="838070" y="757040"/>
                  <a:pt x="838070" y="788274"/>
                </a:cubicBezTo>
                <a:cubicBezTo>
                  <a:pt x="838070" y="819408"/>
                  <a:pt x="812472" y="844608"/>
                  <a:pt x="780965" y="844608"/>
                </a:cubicBezTo>
                <a:lnTo>
                  <a:pt x="498347" y="844608"/>
                </a:lnTo>
                <a:lnTo>
                  <a:pt x="498347" y="803890"/>
                </a:lnTo>
                <a:cubicBezTo>
                  <a:pt x="498347" y="795821"/>
                  <a:pt x="491644" y="789143"/>
                  <a:pt x="483401" y="789143"/>
                </a:cubicBezTo>
                <a:lnTo>
                  <a:pt x="412318" y="789143"/>
                </a:lnTo>
                <a:cubicBezTo>
                  <a:pt x="396801" y="789540"/>
                  <a:pt x="383418" y="799421"/>
                  <a:pt x="378850" y="814269"/>
                </a:cubicBezTo>
                <a:lnTo>
                  <a:pt x="329691" y="814269"/>
                </a:lnTo>
                <a:lnTo>
                  <a:pt x="329691" y="843739"/>
                </a:lnTo>
                <a:lnTo>
                  <a:pt x="377981" y="843739"/>
                </a:lnTo>
                <a:lnTo>
                  <a:pt x="377981" y="874104"/>
                </a:lnTo>
                <a:lnTo>
                  <a:pt x="329691" y="874104"/>
                </a:lnTo>
                <a:lnTo>
                  <a:pt x="329691" y="903873"/>
                </a:lnTo>
                <a:lnTo>
                  <a:pt x="378850" y="903873"/>
                </a:lnTo>
                <a:cubicBezTo>
                  <a:pt x="383220" y="918720"/>
                  <a:pt x="396801" y="928999"/>
                  <a:pt x="412318" y="928999"/>
                </a:cubicBezTo>
                <a:lnTo>
                  <a:pt x="483401" y="928999"/>
                </a:lnTo>
                <a:cubicBezTo>
                  <a:pt x="491644" y="928999"/>
                  <a:pt x="498347" y="922196"/>
                  <a:pt x="498347" y="914152"/>
                </a:cubicBezTo>
                <a:lnTo>
                  <a:pt x="498347" y="873806"/>
                </a:lnTo>
                <a:lnTo>
                  <a:pt x="781636" y="873806"/>
                </a:lnTo>
                <a:cubicBezTo>
                  <a:pt x="829554" y="873806"/>
                  <a:pt x="868434" y="835298"/>
                  <a:pt x="868434" y="787678"/>
                </a:cubicBezTo>
                <a:cubicBezTo>
                  <a:pt x="868434" y="740455"/>
                  <a:pt x="829554" y="701847"/>
                  <a:pt x="781636" y="701847"/>
                </a:cubicBezTo>
                <a:lnTo>
                  <a:pt x="203316" y="701847"/>
                </a:lnTo>
                <a:cubicBezTo>
                  <a:pt x="171610" y="701847"/>
                  <a:pt x="146087" y="676547"/>
                  <a:pt x="146087" y="645314"/>
                </a:cubicBezTo>
                <a:lnTo>
                  <a:pt x="146087" y="622422"/>
                </a:lnTo>
                <a:lnTo>
                  <a:pt x="949895" y="622422"/>
                </a:lnTo>
                <a:cubicBezTo>
                  <a:pt x="979962" y="622422"/>
                  <a:pt x="1004517" y="598265"/>
                  <a:pt x="1004517" y="568198"/>
                </a:cubicBezTo>
                <a:lnTo>
                  <a:pt x="1004517" y="53611"/>
                </a:lnTo>
                <a:cubicBezTo>
                  <a:pt x="1004219" y="24116"/>
                  <a:pt x="979962" y="82"/>
                  <a:pt x="949895" y="82"/>
                </a:cubicBezTo>
                <a:close/>
                <a:moveTo>
                  <a:pt x="468579" y="899404"/>
                </a:moveTo>
                <a:lnTo>
                  <a:pt x="412318" y="899404"/>
                </a:lnTo>
                <a:cubicBezTo>
                  <a:pt x="409711" y="899404"/>
                  <a:pt x="407477" y="896996"/>
                  <a:pt x="407477" y="894265"/>
                </a:cubicBezTo>
                <a:lnTo>
                  <a:pt x="407477" y="823281"/>
                </a:lnTo>
                <a:cubicBezTo>
                  <a:pt x="407477" y="820749"/>
                  <a:pt x="409711" y="818440"/>
                  <a:pt x="412318" y="818440"/>
                </a:cubicBezTo>
                <a:lnTo>
                  <a:pt x="468579" y="818440"/>
                </a:lnTo>
                <a:close/>
                <a:moveTo>
                  <a:pt x="974450" y="568198"/>
                </a:moveTo>
                <a:cubicBezTo>
                  <a:pt x="974723" y="574802"/>
                  <a:pt x="972116" y="581108"/>
                  <a:pt x="967449" y="585677"/>
                </a:cubicBezTo>
                <a:cubicBezTo>
                  <a:pt x="962607" y="590121"/>
                  <a:pt x="956500" y="592852"/>
                  <a:pt x="949895" y="592852"/>
                </a:cubicBezTo>
                <a:lnTo>
                  <a:pt x="54745" y="592852"/>
                </a:lnTo>
                <a:cubicBezTo>
                  <a:pt x="40965" y="592554"/>
                  <a:pt x="30388" y="581679"/>
                  <a:pt x="30388" y="568198"/>
                </a:cubicBezTo>
                <a:lnTo>
                  <a:pt x="30388" y="53611"/>
                </a:lnTo>
                <a:cubicBezTo>
                  <a:pt x="30388" y="40428"/>
                  <a:pt x="40965" y="29553"/>
                  <a:pt x="54745" y="29255"/>
                </a:cubicBezTo>
                <a:lnTo>
                  <a:pt x="949895" y="29255"/>
                </a:lnTo>
                <a:cubicBezTo>
                  <a:pt x="963576" y="29255"/>
                  <a:pt x="974450" y="40130"/>
                  <a:pt x="974450" y="53611"/>
                </a:cubicBezTo>
                <a:close/>
                <a:moveTo>
                  <a:pt x="916154" y="66596"/>
                </a:moveTo>
                <a:lnTo>
                  <a:pt x="88387" y="66596"/>
                </a:lnTo>
                <a:cubicBezTo>
                  <a:pt x="79846" y="66894"/>
                  <a:pt x="73266" y="73499"/>
                  <a:pt x="73266" y="81642"/>
                </a:cubicBezTo>
                <a:lnTo>
                  <a:pt x="73266" y="541160"/>
                </a:lnTo>
                <a:cubicBezTo>
                  <a:pt x="73266" y="549204"/>
                  <a:pt x="79846" y="555883"/>
                  <a:pt x="88387" y="555883"/>
                </a:cubicBezTo>
                <a:lnTo>
                  <a:pt x="916154" y="555883"/>
                </a:lnTo>
                <a:cubicBezTo>
                  <a:pt x="924397" y="555883"/>
                  <a:pt x="931100" y="549204"/>
                  <a:pt x="931100" y="541160"/>
                </a:cubicBezTo>
                <a:lnTo>
                  <a:pt x="931100" y="81642"/>
                </a:lnTo>
                <a:cubicBezTo>
                  <a:pt x="931100" y="73499"/>
                  <a:pt x="924397" y="66894"/>
                  <a:pt x="916154" y="66596"/>
                </a:cubicBezTo>
                <a:close/>
                <a:moveTo>
                  <a:pt x="901207" y="526412"/>
                </a:moveTo>
                <a:lnTo>
                  <a:pt x="103532" y="526412"/>
                </a:lnTo>
                <a:lnTo>
                  <a:pt x="103532" y="96465"/>
                </a:lnTo>
                <a:lnTo>
                  <a:pt x="901803" y="96465"/>
                </a:lnTo>
                <a:close/>
                <a:moveTo>
                  <a:pt x="192540" y="419825"/>
                </a:moveTo>
                <a:lnTo>
                  <a:pt x="158600" y="453467"/>
                </a:lnTo>
                <a:lnTo>
                  <a:pt x="179953" y="474224"/>
                </a:lnTo>
                <a:lnTo>
                  <a:pt x="213595" y="440582"/>
                </a:lnTo>
                <a:cubicBezTo>
                  <a:pt x="244257" y="466080"/>
                  <a:pt x="283237" y="479959"/>
                  <a:pt x="323384" y="479959"/>
                </a:cubicBezTo>
                <a:cubicBezTo>
                  <a:pt x="363333" y="479959"/>
                  <a:pt x="402039" y="466080"/>
                  <a:pt x="432677" y="440582"/>
                </a:cubicBezTo>
                <a:lnTo>
                  <a:pt x="466816" y="474224"/>
                </a:lnTo>
                <a:lnTo>
                  <a:pt x="487969" y="453194"/>
                </a:lnTo>
                <a:lnTo>
                  <a:pt x="453930" y="419825"/>
                </a:lnTo>
                <a:cubicBezTo>
                  <a:pt x="479826" y="389361"/>
                  <a:pt x="493779" y="351151"/>
                  <a:pt x="493779" y="311401"/>
                </a:cubicBezTo>
                <a:cubicBezTo>
                  <a:pt x="493779" y="271627"/>
                  <a:pt x="479826" y="233118"/>
                  <a:pt x="453930" y="202778"/>
                </a:cubicBezTo>
                <a:lnTo>
                  <a:pt x="487771" y="168913"/>
                </a:lnTo>
                <a:lnTo>
                  <a:pt x="466816" y="148157"/>
                </a:lnTo>
                <a:lnTo>
                  <a:pt x="432677" y="181923"/>
                </a:lnTo>
                <a:cubicBezTo>
                  <a:pt x="402039" y="156325"/>
                  <a:pt x="363333" y="142148"/>
                  <a:pt x="323384" y="142148"/>
                </a:cubicBezTo>
                <a:cubicBezTo>
                  <a:pt x="283237" y="142148"/>
                  <a:pt x="244257" y="156325"/>
                  <a:pt x="213595" y="181923"/>
                </a:cubicBezTo>
                <a:lnTo>
                  <a:pt x="179953" y="148157"/>
                </a:lnTo>
                <a:lnTo>
                  <a:pt x="158600" y="168913"/>
                </a:lnTo>
                <a:lnTo>
                  <a:pt x="192540" y="202778"/>
                </a:lnTo>
                <a:cubicBezTo>
                  <a:pt x="166744" y="233118"/>
                  <a:pt x="152493" y="271627"/>
                  <a:pt x="152493" y="311401"/>
                </a:cubicBezTo>
                <a:cubicBezTo>
                  <a:pt x="152493" y="351151"/>
                  <a:pt x="166744" y="389361"/>
                  <a:pt x="192540" y="419825"/>
                </a:cubicBezTo>
                <a:close/>
                <a:moveTo>
                  <a:pt x="323384" y="450761"/>
                </a:moveTo>
                <a:cubicBezTo>
                  <a:pt x="291083" y="450761"/>
                  <a:pt x="259750" y="439986"/>
                  <a:pt x="234847" y="419825"/>
                </a:cubicBezTo>
                <a:lnTo>
                  <a:pt x="254908" y="399938"/>
                </a:lnTo>
                <a:cubicBezTo>
                  <a:pt x="294956" y="430576"/>
                  <a:pt x="351216" y="430576"/>
                  <a:pt x="391661" y="399938"/>
                </a:cubicBezTo>
                <a:lnTo>
                  <a:pt x="411747" y="419825"/>
                </a:lnTo>
                <a:cubicBezTo>
                  <a:pt x="386820" y="439986"/>
                  <a:pt x="355388" y="450761"/>
                  <a:pt x="323384" y="450761"/>
                </a:cubicBezTo>
                <a:close/>
                <a:moveTo>
                  <a:pt x="240359" y="311401"/>
                </a:moveTo>
                <a:cubicBezTo>
                  <a:pt x="240359" y="294617"/>
                  <a:pt x="245499" y="278231"/>
                  <a:pt x="255206" y="264650"/>
                </a:cubicBezTo>
                <a:lnTo>
                  <a:pt x="275565" y="284810"/>
                </a:lnTo>
                <a:cubicBezTo>
                  <a:pt x="266255" y="301495"/>
                  <a:pt x="266255" y="321382"/>
                  <a:pt x="275565" y="337868"/>
                </a:cubicBezTo>
                <a:lnTo>
                  <a:pt x="255206" y="358053"/>
                </a:lnTo>
                <a:cubicBezTo>
                  <a:pt x="245499" y="344174"/>
                  <a:pt x="240359" y="327986"/>
                  <a:pt x="240359" y="311401"/>
                </a:cubicBezTo>
                <a:close/>
                <a:moveTo>
                  <a:pt x="405640" y="311401"/>
                </a:moveTo>
                <a:cubicBezTo>
                  <a:pt x="405640" y="327986"/>
                  <a:pt x="400401" y="344174"/>
                  <a:pt x="390693" y="357755"/>
                </a:cubicBezTo>
                <a:lnTo>
                  <a:pt x="370806" y="337570"/>
                </a:lnTo>
                <a:cubicBezTo>
                  <a:pt x="379818" y="321382"/>
                  <a:pt x="379818" y="301122"/>
                  <a:pt x="370806" y="284810"/>
                </a:cubicBezTo>
                <a:lnTo>
                  <a:pt x="390693" y="264650"/>
                </a:lnTo>
                <a:cubicBezTo>
                  <a:pt x="400401" y="278231"/>
                  <a:pt x="405640" y="294617"/>
                  <a:pt x="405640" y="311401"/>
                </a:cubicBezTo>
                <a:close/>
                <a:moveTo>
                  <a:pt x="347641" y="311401"/>
                </a:moveTo>
                <a:cubicBezTo>
                  <a:pt x="347641" y="321382"/>
                  <a:pt x="341509" y="330121"/>
                  <a:pt x="332124" y="333995"/>
                </a:cubicBezTo>
                <a:cubicBezTo>
                  <a:pt x="323086" y="337570"/>
                  <a:pt x="312336" y="335435"/>
                  <a:pt x="305160" y="328557"/>
                </a:cubicBezTo>
                <a:cubicBezTo>
                  <a:pt x="297985" y="321680"/>
                  <a:pt x="295949" y="310805"/>
                  <a:pt x="299922" y="301793"/>
                </a:cubicBezTo>
                <a:cubicBezTo>
                  <a:pt x="303596" y="292482"/>
                  <a:pt x="312609" y="286374"/>
                  <a:pt x="322714" y="286374"/>
                </a:cubicBezTo>
                <a:cubicBezTo>
                  <a:pt x="329393" y="286374"/>
                  <a:pt x="335997" y="289081"/>
                  <a:pt x="340540" y="293550"/>
                </a:cubicBezTo>
                <a:cubicBezTo>
                  <a:pt x="345506" y="298491"/>
                  <a:pt x="348212" y="304797"/>
                  <a:pt x="348212" y="311401"/>
                </a:cubicBezTo>
                <a:close/>
                <a:moveTo>
                  <a:pt x="296818" y="358624"/>
                </a:moveTo>
                <a:cubicBezTo>
                  <a:pt x="313503" y="367637"/>
                  <a:pt x="333564" y="367637"/>
                  <a:pt x="350347" y="358624"/>
                </a:cubicBezTo>
                <a:lnTo>
                  <a:pt x="370806" y="378809"/>
                </a:lnTo>
                <a:cubicBezTo>
                  <a:pt x="342502" y="398399"/>
                  <a:pt x="304763" y="398399"/>
                  <a:pt x="276434" y="378809"/>
                </a:cubicBezTo>
                <a:close/>
                <a:moveTo>
                  <a:pt x="350347" y="263781"/>
                </a:moveTo>
                <a:cubicBezTo>
                  <a:pt x="333564" y="254743"/>
                  <a:pt x="313503" y="254743"/>
                  <a:pt x="296818" y="263781"/>
                </a:cubicBezTo>
                <a:lnTo>
                  <a:pt x="276434" y="243894"/>
                </a:lnTo>
                <a:cubicBezTo>
                  <a:pt x="304763" y="224404"/>
                  <a:pt x="342502" y="224404"/>
                  <a:pt x="370806" y="243894"/>
                </a:cubicBezTo>
                <a:close/>
                <a:moveTo>
                  <a:pt x="464581" y="311674"/>
                </a:moveTo>
                <a:lnTo>
                  <a:pt x="464308" y="311674"/>
                </a:lnTo>
                <a:cubicBezTo>
                  <a:pt x="464308" y="343603"/>
                  <a:pt x="453334" y="374638"/>
                  <a:pt x="432975" y="399268"/>
                </a:cubicBezTo>
                <a:lnTo>
                  <a:pt x="412989" y="379380"/>
                </a:lnTo>
                <a:cubicBezTo>
                  <a:pt x="443850" y="339705"/>
                  <a:pt x="443850" y="283941"/>
                  <a:pt x="412989" y="243894"/>
                </a:cubicBezTo>
                <a:lnTo>
                  <a:pt x="432975" y="224106"/>
                </a:lnTo>
                <a:cubicBezTo>
                  <a:pt x="453061" y="248735"/>
                  <a:pt x="464010" y="279398"/>
                  <a:pt x="464010" y="311401"/>
                </a:cubicBezTo>
                <a:close/>
                <a:moveTo>
                  <a:pt x="323384" y="171644"/>
                </a:moveTo>
                <a:cubicBezTo>
                  <a:pt x="355388" y="171644"/>
                  <a:pt x="386820" y="182494"/>
                  <a:pt x="411747" y="202778"/>
                </a:cubicBezTo>
                <a:lnTo>
                  <a:pt x="391661" y="222566"/>
                </a:lnTo>
                <a:cubicBezTo>
                  <a:pt x="351216" y="191904"/>
                  <a:pt x="295254" y="191904"/>
                  <a:pt x="254908" y="222566"/>
                </a:cubicBezTo>
                <a:lnTo>
                  <a:pt x="234847" y="202778"/>
                </a:lnTo>
                <a:cubicBezTo>
                  <a:pt x="259750" y="182494"/>
                  <a:pt x="291083" y="171644"/>
                  <a:pt x="323384" y="171644"/>
                </a:cubicBezTo>
                <a:close/>
                <a:moveTo>
                  <a:pt x="233954" y="243596"/>
                </a:moveTo>
                <a:cubicBezTo>
                  <a:pt x="202645" y="283370"/>
                  <a:pt x="202645" y="339134"/>
                  <a:pt x="233954" y="379082"/>
                </a:cubicBezTo>
                <a:lnTo>
                  <a:pt x="213893" y="399069"/>
                </a:lnTo>
                <a:cubicBezTo>
                  <a:pt x="171883" y="347849"/>
                  <a:pt x="171883" y="274631"/>
                  <a:pt x="213893" y="223808"/>
                </a:cubicBezTo>
                <a:close/>
                <a:moveTo>
                  <a:pt x="580404" y="315374"/>
                </a:moveTo>
                <a:lnTo>
                  <a:pt x="817338" y="315374"/>
                </a:lnTo>
                <a:cubicBezTo>
                  <a:pt x="836530" y="315374"/>
                  <a:pt x="851949" y="300154"/>
                  <a:pt x="852346" y="281235"/>
                </a:cubicBezTo>
                <a:lnTo>
                  <a:pt x="852346" y="178223"/>
                </a:lnTo>
                <a:cubicBezTo>
                  <a:pt x="852346" y="159329"/>
                  <a:pt x="836729" y="144010"/>
                  <a:pt x="817611" y="144010"/>
                </a:cubicBezTo>
                <a:lnTo>
                  <a:pt x="580404" y="144010"/>
                </a:lnTo>
                <a:cubicBezTo>
                  <a:pt x="561187" y="144010"/>
                  <a:pt x="545372" y="159329"/>
                  <a:pt x="545372" y="178223"/>
                </a:cubicBezTo>
                <a:lnTo>
                  <a:pt x="545372" y="281235"/>
                </a:lnTo>
                <a:cubicBezTo>
                  <a:pt x="545372" y="300626"/>
                  <a:pt x="561187" y="315945"/>
                  <a:pt x="580404" y="315945"/>
                </a:cubicBezTo>
                <a:close/>
                <a:moveTo>
                  <a:pt x="575538" y="177950"/>
                </a:moveTo>
                <a:cubicBezTo>
                  <a:pt x="575538" y="175219"/>
                  <a:pt x="577673" y="172910"/>
                  <a:pt x="580404" y="172910"/>
                </a:cubicBezTo>
                <a:lnTo>
                  <a:pt x="817338" y="172910"/>
                </a:lnTo>
                <a:cubicBezTo>
                  <a:pt x="818878" y="172910"/>
                  <a:pt x="820144" y="173481"/>
                  <a:pt x="821112" y="174350"/>
                </a:cubicBezTo>
                <a:cubicBezTo>
                  <a:pt x="821981" y="175219"/>
                  <a:pt x="822652" y="176485"/>
                  <a:pt x="822652" y="177950"/>
                </a:cubicBezTo>
                <a:lnTo>
                  <a:pt x="822652" y="281235"/>
                </a:lnTo>
                <a:cubicBezTo>
                  <a:pt x="822652" y="283941"/>
                  <a:pt x="820144" y="286374"/>
                  <a:pt x="817338" y="286374"/>
                </a:cubicBezTo>
                <a:lnTo>
                  <a:pt x="580404" y="286374"/>
                </a:lnTo>
                <a:cubicBezTo>
                  <a:pt x="577673" y="286374"/>
                  <a:pt x="575538" y="283941"/>
                  <a:pt x="575538" y="281235"/>
                </a:cubicBezTo>
                <a:close/>
                <a:moveTo>
                  <a:pt x="837499" y="355322"/>
                </a:moveTo>
                <a:lnTo>
                  <a:pt x="727138" y="355322"/>
                </a:lnTo>
                <a:cubicBezTo>
                  <a:pt x="718994" y="355620"/>
                  <a:pt x="712192" y="362224"/>
                  <a:pt x="712192" y="370368"/>
                </a:cubicBezTo>
                <a:lnTo>
                  <a:pt x="712192" y="433977"/>
                </a:lnTo>
                <a:cubicBezTo>
                  <a:pt x="712192" y="436311"/>
                  <a:pt x="712862" y="438744"/>
                  <a:pt x="714029" y="440879"/>
                </a:cubicBezTo>
                <a:lnTo>
                  <a:pt x="731682" y="472486"/>
                </a:lnTo>
                <a:cubicBezTo>
                  <a:pt x="734413" y="477228"/>
                  <a:pt x="739353" y="480232"/>
                  <a:pt x="744791" y="480232"/>
                </a:cubicBezTo>
                <a:lnTo>
                  <a:pt x="821112" y="480232"/>
                </a:lnTo>
                <a:cubicBezTo>
                  <a:pt x="826550" y="480232"/>
                  <a:pt x="831689" y="477228"/>
                  <a:pt x="833998" y="472486"/>
                </a:cubicBezTo>
                <a:lnTo>
                  <a:pt x="851080" y="441450"/>
                </a:lnTo>
                <a:cubicBezTo>
                  <a:pt x="852346" y="439017"/>
                  <a:pt x="852917" y="436609"/>
                  <a:pt x="852917" y="434275"/>
                </a:cubicBezTo>
                <a:lnTo>
                  <a:pt x="852917" y="370641"/>
                </a:lnTo>
                <a:cubicBezTo>
                  <a:pt x="852917" y="366768"/>
                  <a:pt x="851080" y="362894"/>
                  <a:pt x="848373" y="360188"/>
                </a:cubicBezTo>
                <a:cubicBezTo>
                  <a:pt x="845344" y="357159"/>
                  <a:pt x="841372" y="355620"/>
                  <a:pt x="837499" y="355918"/>
                </a:cubicBezTo>
                <a:close/>
                <a:moveTo>
                  <a:pt x="822652" y="430005"/>
                </a:moveTo>
                <a:lnTo>
                  <a:pt x="811603" y="450190"/>
                </a:lnTo>
                <a:lnTo>
                  <a:pt x="753232" y="450190"/>
                </a:lnTo>
                <a:lnTo>
                  <a:pt x="742060" y="430005"/>
                </a:lnTo>
                <a:lnTo>
                  <a:pt x="742060" y="385389"/>
                </a:lnTo>
                <a:lnTo>
                  <a:pt x="822652" y="385389"/>
                </a:lnTo>
                <a:close/>
                <a:moveTo>
                  <a:pt x="564192" y="472486"/>
                </a:moveTo>
                <a:cubicBezTo>
                  <a:pt x="566923" y="477228"/>
                  <a:pt x="571963" y="480232"/>
                  <a:pt x="577375" y="480232"/>
                </a:cubicBezTo>
                <a:lnTo>
                  <a:pt x="653622" y="480232"/>
                </a:lnTo>
                <a:cubicBezTo>
                  <a:pt x="659059" y="480232"/>
                  <a:pt x="664273" y="477228"/>
                  <a:pt x="667004" y="472486"/>
                </a:cubicBezTo>
                <a:lnTo>
                  <a:pt x="683391" y="441450"/>
                </a:lnTo>
                <a:cubicBezTo>
                  <a:pt x="684558" y="439017"/>
                  <a:pt x="685228" y="436609"/>
                  <a:pt x="685228" y="434275"/>
                </a:cubicBezTo>
                <a:lnTo>
                  <a:pt x="685228" y="370641"/>
                </a:lnTo>
                <a:cubicBezTo>
                  <a:pt x="685228" y="362894"/>
                  <a:pt x="679220" y="356489"/>
                  <a:pt x="671176" y="355918"/>
                </a:cubicBezTo>
                <a:lnTo>
                  <a:pt x="560318" y="355918"/>
                </a:lnTo>
                <a:cubicBezTo>
                  <a:pt x="552175" y="355918"/>
                  <a:pt x="545372" y="362597"/>
                  <a:pt x="545372" y="370641"/>
                </a:cubicBezTo>
                <a:lnTo>
                  <a:pt x="545372" y="434275"/>
                </a:lnTo>
                <a:cubicBezTo>
                  <a:pt x="545372" y="436609"/>
                  <a:pt x="546266" y="439017"/>
                  <a:pt x="547234" y="441450"/>
                </a:cubicBezTo>
                <a:close/>
                <a:moveTo>
                  <a:pt x="575538" y="385389"/>
                </a:moveTo>
                <a:lnTo>
                  <a:pt x="655757" y="385389"/>
                </a:lnTo>
                <a:lnTo>
                  <a:pt x="655757" y="430576"/>
                </a:lnTo>
                <a:lnTo>
                  <a:pt x="644783" y="450761"/>
                </a:lnTo>
                <a:lnTo>
                  <a:pt x="586785" y="450761"/>
                </a:lnTo>
                <a:lnTo>
                  <a:pt x="575836" y="430576"/>
                </a:lnTo>
                <a:close/>
                <a:moveTo>
                  <a:pt x="796681" y="244564"/>
                </a:moveTo>
                <a:lnTo>
                  <a:pt x="687264" y="244564"/>
                </a:lnTo>
                <a:lnTo>
                  <a:pt x="687264" y="215093"/>
                </a:lnTo>
                <a:lnTo>
                  <a:pt x="796681" y="215093"/>
                </a:lnTo>
                <a:close/>
                <a:moveTo>
                  <a:pt x="657595" y="244564"/>
                </a:moveTo>
                <a:lnTo>
                  <a:pt x="601061" y="244564"/>
                </a:lnTo>
                <a:lnTo>
                  <a:pt x="601061" y="215093"/>
                </a:lnTo>
                <a:lnTo>
                  <a:pt x="657197" y="215093"/>
                </a:lnTo>
                <a:close/>
              </a:path>
            </a:pathLst>
          </a:custGeom>
          <a:solidFill>
            <a:srgbClr val="000000"/>
          </a:solidFill>
          <a:ln w="2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9F0BB78-B29F-B726-1D81-EC9DB654C3F0}"/>
              </a:ext>
            </a:extLst>
          </p:cNvPr>
          <p:cNvSpPr/>
          <p:nvPr/>
        </p:nvSpPr>
        <p:spPr>
          <a:xfrm>
            <a:off x="7007978" y="2520926"/>
            <a:ext cx="1501997" cy="905920"/>
          </a:xfrm>
          <a:custGeom>
            <a:avLst/>
            <a:gdLst>
              <a:gd name="connsiteX0" fmla="*/ 1502097 w 1501997"/>
              <a:gd name="connsiteY0" fmla="*/ 33 h 905920"/>
              <a:gd name="connsiteX1" fmla="*/ 99 w 1501997"/>
              <a:gd name="connsiteY1" fmla="*/ 33 h 905920"/>
              <a:gd name="connsiteX2" fmla="*/ 99 w 1501997"/>
              <a:gd name="connsiteY2" fmla="*/ 905954 h 90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997" h="905920">
                <a:moveTo>
                  <a:pt x="1502097" y="33"/>
                </a:moveTo>
                <a:lnTo>
                  <a:pt x="99" y="33"/>
                </a:lnTo>
                <a:lnTo>
                  <a:pt x="99" y="905954"/>
                </a:lnTo>
              </a:path>
            </a:pathLst>
          </a:custGeom>
          <a:noFill/>
          <a:ln w="42181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21AEDBD-A2E4-785F-DE63-583E3A3CC3A4}"/>
              </a:ext>
            </a:extLst>
          </p:cNvPr>
          <p:cNvSpPr/>
          <p:nvPr/>
        </p:nvSpPr>
        <p:spPr>
          <a:xfrm rot="10800000" flipV="1">
            <a:off x="9255788" y="2520714"/>
            <a:ext cx="1502568" cy="886067"/>
          </a:xfrm>
          <a:custGeom>
            <a:avLst/>
            <a:gdLst>
              <a:gd name="connsiteX0" fmla="*/ 1502789 w 1502568"/>
              <a:gd name="connsiteY0" fmla="*/ 33 h 886067"/>
              <a:gd name="connsiteX1" fmla="*/ 220 w 1502568"/>
              <a:gd name="connsiteY1" fmla="*/ 33 h 886067"/>
              <a:gd name="connsiteX2" fmla="*/ 220 w 1502568"/>
              <a:gd name="connsiteY2" fmla="*/ 886101 h 886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2568" h="886067">
                <a:moveTo>
                  <a:pt x="1502789" y="33"/>
                </a:moveTo>
                <a:lnTo>
                  <a:pt x="220" y="33"/>
                </a:lnTo>
                <a:lnTo>
                  <a:pt x="220" y="886101"/>
                </a:lnTo>
              </a:path>
            </a:pathLst>
          </a:custGeom>
          <a:noFill/>
          <a:ln w="41732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CAB1C-EE10-587F-3C48-3A8686692E63}"/>
              </a:ext>
            </a:extLst>
          </p:cNvPr>
          <p:cNvSpPr txBox="1"/>
          <p:nvPr/>
        </p:nvSpPr>
        <p:spPr>
          <a:xfrm>
            <a:off x="8318089" y="4616245"/>
            <a:ext cx="112825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VCore probe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98812-4B53-CEE3-43CC-37FE07DFF014}"/>
              </a:ext>
            </a:extLst>
          </p:cNvPr>
          <p:cNvSpPr txBox="1"/>
          <p:nvPr/>
        </p:nvSpPr>
        <p:spPr>
          <a:xfrm>
            <a:off x="9418074" y="4616245"/>
            <a:ext cx="112825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PMBus probe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B912E4A-3DC6-E75F-9A5E-5F04CBE33A8C}"/>
              </a:ext>
            </a:extLst>
          </p:cNvPr>
          <p:cNvSpPr txBox="1"/>
          <p:nvPr/>
        </p:nvSpPr>
        <p:spPr>
          <a:xfrm>
            <a:off x="6473313" y="4455722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Laboratory PSU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4470426-FA5E-9FB6-AEBC-3C8EE0FA16FF}"/>
              </a:ext>
            </a:extLst>
          </p:cNvPr>
          <p:cNvSpPr txBox="1"/>
          <p:nvPr/>
        </p:nvSpPr>
        <p:spPr>
          <a:xfrm>
            <a:off x="8318089" y="5844737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Oscilloscope</a:t>
            </a:r>
            <a:endParaRPr lang="en-US" sz="1000">
              <a:latin typeface="Helvetica LT Std" panose="020B05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1E689E-4ECF-B174-8773-5AB22E4BA045}"/>
              </a:ext>
            </a:extLst>
          </p:cNvPr>
          <p:cNvGrpSpPr/>
          <p:nvPr/>
        </p:nvGrpSpPr>
        <p:grpSpPr>
          <a:xfrm>
            <a:off x="8318089" y="2999250"/>
            <a:ext cx="3020963" cy="1602247"/>
            <a:chOff x="8318089" y="2999250"/>
            <a:chExt cx="3020963" cy="160224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0E93F1-8395-8666-F74D-71ACE14B6882}"/>
                </a:ext>
              </a:extLst>
            </p:cNvPr>
            <p:cNvSpPr/>
            <p:nvPr/>
          </p:nvSpPr>
          <p:spPr>
            <a:xfrm>
              <a:off x="8428888" y="3252850"/>
              <a:ext cx="912530" cy="1150730"/>
            </a:xfrm>
            <a:custGeom>
              <a:avLst/>
              <a:gdLst>
                <a:gd name="connsiteX0" fmla="*/ 83139 w 912530"/>
                <a:gd name="connsiteY0" fmla="*/ 74 h 1150730"/>
                <a:gd name="connsiteX1" fmla="*/ 62283 w 912530"/>
                <a:gd name="connsiteY1" fmla="*/ 20458 h 1150730"/>
                <a:gd name="connsiteX2" fmla="*/ 62283 w 912530"/>
                <a:gd name="connsiteY2" fmla="*/ 82230 h 1150730"/>
                <a:gd name="connsiteX3" fmla="*/ 20771 w 912530"/>
                <a:gd name="connsiteY3" fmla="*/ 82230 h 1150730"/>
                <a:gd name="connsiteX4" fmla="*/ 114 w 912530"/>
                <a:gd name="connsiteY4" fmla="*/ 102688 h 1150730"/>
                <a:gd name="connsiteX5" fmla="*/ 114 w 912530"/>
                <a:gd name="connsiteY5" fmla="*/ 267373 h 1150730"/>
                <a:gd name="connsiteX6" fmla="*/ 20771 w 912530"/>
                <a:gd name="connsiteY6" fmla="*/ 287931 h 1150730"/>
                <a:gd name="connsiteX7" fmla="*/ 62283 w 912530"/>
                <a:gd name="connsiteY7" fmla="*/ 287931 h 1150730"/>
                <a:gd name="connsiteX8" fmla="*/ 62283 w 912530"/>
                <a:gd name="connsiteY8" fmla="*/ 308389 h 1150730"/>
                <a:gd name="connsiteX9" fmla="*/ 20771 w 912530"/>
                <a:gd name="connsiteY9" fmla="*/ 308389 h 1150730"/>
                <a:gd name="connsiteX10" fmla="*/ 114 w 912530"/>
                <a:gd name="connsiteY10" fmla="*/ 328773 h 1150730"/>
                <a:gd name="connsiteX11" fmla="*/ 114 w 912530"/>
                <a:gd name="connsiteY11" fmla="*/ 390545 h 1150730"/>
                <a:gd name="connsiteX12" fmla="*/ 20771 w 912530"/>
                <a:gd name="connsiteY12" fmla="*/ 411003 h 1150730"/>
                <a:gd name="connsiteX13" fmla="*/ 62283 w 912530"/>
                <a:gd name="connsiteY13" fmla="*/ 411003 h 1150730"/>
                <a:gd name="connsiteX14" fmla="*/ 62283 w 912530"/>
                <a:gd name="connsiteY14" fmla="*/ 431462 h 1150730"/>
                <a:gd name="connsiteX15" fmla="*/ 20771 w 912530"/>
                <a:gd name="connsiteY15" fmla="*/ 431462 h 1150730"/>
                <a:gd name="connsiteX16" fmla="*/ 114 w 912530"/>
                <a:gd name="connsiteY16" fmla="*/ 451945 h 1150730"/>
                <a:gd name="connsiteX17" fmla="*/ 114 w 912530"/>
                <a:gd name="connsiteY17" fmla="*/ 514015 h 1150730"/>
                <a:gd name="connsiteX18" fmla="*/ 20771 w 912530"/>
                <a:gd name="connsiteY18" fmla="*/ 534473 h 1150730"/>
                <a:gd name="connsiteX19" fmla="*/ 62283 w 912530"/>
                <a:gd name="connsiteY19" fmla="*/ 534473 h 1150730"/>
                <a:gd name="connsiteX20" fmla="*/ 62283 w 912530"/>
                <a:gd name="connsiteY20" fmla="*/ 1130347 h 1150730"/>
                <a:gd name="connsiteX21" fmla="*/ 83139 w 912530"/>
                <a:gd name="connsiteY21" fmla="*/ 1150805 h 1150730"/>
                <a:gd name="connsiteX22" fmla="*/ 891987 w 912530"/>
                <a:gd name="connsiteY22" fmla="*/ 1150805 h 1150730"/>
                <a:gd name="connsiteX23" fmla="*/ 912644 w 912530"/>
                <a:gd name="connsiteY23" fmla="*/ 1130347 h 1150730"/>
                <a:gd name="connsiteX24" fmla="*/ 912644 w 912530"/>
                <a:gd name="connsiteY24" fmla="*/ 20458 h 1150730"/>
                <a:gd name="connsiteX25" fmla="*/ 891987 w 912530"/>
                <a:gd name="connsiteY25" fmla="*/ 74 h 1150730"/>
                <a:gd name="connsiteX26" fmla="*/ 103697 w 912530"/>
                <a:gd name="connsiteY26" fmla="*/ 41214 h 1150730"/>
                <a:gd name="connsiteX27" fmla="*/ 871032 w 912530"/>
                <a:gd name="connsiteY27" fmla="*/ 41214 h 1150730"/>
                <a:gd name="connsiteX28" fmla="*/ 871032 w 912530"/>
                <a:gd name="connsiteY28" fmla="*/ 1109888 h 1150730"/>
                <a:gd name="connsiteX29" fmla="*/ 103697 w 912530"/>
                <a:gd name="connsiteY29" fmla="*/ 1109888 h 1150730"/>
                <a:gd name="connsiteX30" fmla="*/ 103697 w 912530"/>
                <a:gd name="connsiteY30" fmla="*/ 534473 h 1150730"/>
                <a:gd name="connsiteX31" fmla="*/ 145308 w 912530"/>
                <a:gd name="connsiteY31" fmla="*/ 534473 h 1150730"/>
                <a:gd name="connsiteX32" fmla="*/ 165965 w 912530"/>
                <a:gd name="connsiteY32" fmla="*/ 514015 h 1150730"/>
                <a:gd name="connsiteX33" fmla="*/ 165965 w 912530"/>
                <a:gd name="connsiteY33" fmla="*/ 451945 h 1150730"/>
                <a:gd name="connsiteX34" fmla="*/ 145308 w 912530"/>
                <a:gd name="connsiteY34" fmla="*/ 431462 h 1150730"/>
                <a:gd name="connsiteX35" fmla="*/ 103697 w 912530"/>
                <a:gd name="connsiteY35" fmla="*/ 431462 h 1150730"/>
                <a:gd name="connsiteX36" fmla="*/ 103697 w 912530"/>
                <a:gd name="connsiteY36" fmla="*/ 411003 h 1150730"/>
                <a:gd name="connsiteX37" fmla="*/ 145308 w 912530"/>
                <a:gd name="connsiteY37" fmla="*/ 411003 h 1150730"/>
                <a:gd name="connsiteX38" fmla="*/ 165965 w 912530"/>
                <a:gd name="connsiteY38" fmla="*/ 390545 h 1150730"/>
                <a:gd name="connsiteX39" fmla="*/ 165965 w 912530"/>
                <a:gd name="connsiteY39" fmla="*/ 328773 h 1150730"/>
                <a:gd name="connsiteX40" fmla="*/ 145308 w 912530"/>
                <a:gd name="connsiteY40" fmla="*/ 308389 h 1150730"/>
                <a:gd name="connsiteX41" fmla="*/ 103697 w 912530"/>
                <a:gd name="connsiteY41" fmla="*/ 308389 h 1150730"/>
                <a:gd name="connsiteX42" fmla="*/ 103697 w 912530"/>
                <a:gd name="connsiteY42" fmla="*/ 287931 h 1150730"/>
                <a:gd name="connsiteX43" fmla="*/ 145308 w 912530"/>
                <a:gd name="connsiteY43" fmla="*/ 287931 h 1150730"/>
                <a:gd name="connsiteX44" fmla="*/ 165965 w 912530"/>
                <a:gd name="connsiteY44" fmla="*/ 267373 h 1150730"/>
                <a:gd name="connsiteX45" fmla="*/ 165965 w 912530"/>
                <a:gd name="connsiteY45" fmla="*/ 102688 h 1150730"/>
                <a:gd name="connsiteX46" fmla="*/ 145308 w 912530"/>
                <a:gd name="connsiteY46" fmla="*/ 82230 h 1150730"/>
                <a:gd name="connsiteX47" fmla="*/ 103697 w 912530"/>
                <a:gd name="connsiteY47" fmla="*/ 82230 h 1150730"/>
                <a:gd name="connsiteX48" fmla="*/ 311334 w 912530"/>
                <a:gd name="connsiteY48" fmla="*/ 82230 h 1150730"/>
                <a:gd name="connsiteX49" fmla="*/ 296784 w 912530"/>
                <a:gd name="connsiteY49" fmla="*/ 88238 h 1150730"/>
                <a:gd name="connsiteX50" fmla="*/ 290280 w 912530"/>
                <a:gd name="connsiteY50" fmla="*/ 102688 h 1150730"/>
                <a:gd name="connsiteX51" fmla="*/ 290280 w 912530"/>
                <a:gd name="connsiteY51" fmla="*/ 123445 h 1150730"/>
                <a:gd name="connsiteX52" fmla="*/ 269920 w 912530"/>
                <a:gd name="connsiteY52" fmla="*/ 123445 h 1150730"/>
                <a:gd name="connsiteX53" fmla="*/ 248966 w 912530"/>
                <a:gd name="connsiteY53" fmla="*/ 143903 h 1150730"/>
                <a:gd name="connsiteX54" fmla="*/ 248966 w 912530"/>
                <a:gd name="connsiteY54" fmla="*/ 164485 h 1150730"/>
                <a:gd name="connsiteX55" fmla="*/ 228408 w 912530"/>
                <a:gd name="connsiteY55" fmla="*/ 164485 h 1150730"/>
                <a:gd name="connsiteX56" fmla="*/ 213759 w 912530"/>
                <a:gd name="connsiteY56" fmla="*/ 170494 h 1150730"/>
                <a:gd name="connsiteX57" fmla="*/ 207379 w 912530"/>
                <a:gd name="connsiteY57" fmla="*/ 184944 h 1150730"/>
                <a:gd name="connsiteX58" fmla="*/ 213486 w 912530"/>
                <a:gd name="connsiteY58" fmla="*/ 199692 h 1150730"/>
                <a:gd name="connsiteX59" fmla="*/ 228408 w 912530"/>
                <a:gd name="connsiteY59" fmla="*/ 205700 h 1150730"/>
                <a:gd name="connsiteX60" fmla="*/ 248966 w 912530"/>
                <a:gd name="connsiteY60" fmla="*/ 205700 h 1150730"/>
                <a:gd name="connsiteX61" fmla="*/ 248966 w 912530"/>
                <a:gd name="connsiteY61" fmla="*/ 226158 h 1150730"/>
                <a:gd name="connsiteX62" fmla="*/ 228408 w 912530"/>
                <a:gd name="connsiteY62" fmla="*/ 226158 h 1150730"/>
                <a:gd name="connsiteX63" fmla="*/ 213759 w 912530"/>
                <a:gd name="connsiteY63" fmla="*/ 232167 h 1150730"/>
                <a:gd name="connsiteX64" fmla="*/ 207379 w 912530"/>
                <a:gd name="connsiteY64" fmla="*/ 246617 h 1150730"/>
                <a:gd name="connsiteX65" fmla="*/ 213486 w 912530"/>
                <a:gd name="connsiteY65" fmla="*/ 261166 h 1150730"/>
                <a:gd name="connsiteX66" fmla="*/ 228408 w 912530"/>
                <a:gd name="connsiteY66" fmla="*/ 267174 h 1150730"/>
                <a:gd name="connsiteX67" fmla="*/ 248966 w 912530"/>
                <a:gd name="connsiteY67" fmla="*/ 267174 h 1150730"/>
                <a:gd name="connsiteX68" fmla="*/ 248966 w 912530"/>
                <a:gd name="connsiteY68" fmla="*/ 287931 h 1150730"/>
                <a:gd name="connsiteX69" fmla="*/ 228408 w 912530"/>
                <a:gd name="connsiteY69" fmla="*/ 287931 h 1150730"/>
                <a:gd name="connsiteX70" fmla="*/ 213486 w 912530"/>
                <a:gd name="connsiteY70" fmla="*/ 293939 h 1150730"/>
                <a:gd name="connsiteX71" fmla="*/ 207379 w 912530"/>
                <a:gd name="connsiteY71" fmla="*/ 308389 h 1150730"/>
                <a:gd name="connsiteX72" fmla="*/ 213759 w 912530"/>
                <a:gd name="connsiteY72" fmla="*/ 322764 h 1150730"/>
                <a:gd name="connsiteX73" fmla="*/ 228408 w 912530"/>
                <a:gd name="connsiteY73" fmla="*/ 328773 h 1150730"/>
                <a:gd name="connsiteX74" fmla="*/ 248966 w 912530"/>
                <a:gd name="connsiteY74" fmla="*/ 328773 h 1150730"/>
                <a:gd name="connsiteX75" fmla="*/ 248966 w 912530"/>
                <a:gd name="connsiteY75" fmla="*/ 349529 h 1150730"/>
                <a:gd name="connsiteX76" fmla="*/ 269920 w 912530"/>
                <a:gd name="connsiteY76" fmla="*/ 369987 h 1150730"/>
                <a:gd name="connsiteX77" fmla="*/ 290280 w 912530"/>
                <a:gd name="connsiteY77" fmla="*/ 369987 h 1150730"/>
                <a:gd name="connsiteX78" fmla="*/ 290280 w 912530"/>
                <a:gd name="connsiteY78" fmla="*/ 390545 h 1150730"/>
                <a:gd name="connsiteX79" fmla="*/ 296784 w 912530"/>
                <a:gd name="connsiteY79" fmla="*/ 404995 h 1150730"/>
                <a:gd name="connsiteX80" fmla="*/ 311334 w 912530"/>
                <a:gd name="connsiteY80" fmla="*/ 411003 h 1150730"/>
                <a:gd name="connsiteX81" fmla="*/ 331991 w 912530"/>
                <a:gd name="connsiteY81" fmla="*/ 390545 h 1150730"/>
                <a:gd name="connsiteX82" fmla="*/ 331991 w 912530"/>
                <a:gd name="connsiteY82" fmla="*/ 369987 h 1150730"/>
                <a:gd name="connsiteX83" fmla="*/ 352548 w 912530"/>
                <a:gd name="connsiteY83" fmla="*/ 369987 h 1150730"/>
                <a:gd name="connsiteX84" fmla="*/ 352548 w 912530"/>
                <a:gd name="connsiteY84" fmla="*/ 390545 h 1150730"/>
                <a:gd name="connsiteX85" fmla="*/ 373205 w 912530"/>
                <a:gd name="connsiteY85" fmla="*/ 411003 h 1150730"/>
                <a:gd name="connsiteX86" fmla="*/ 388152 w 912530"/>
                <a:gd name="connsiteY86" fmla="*/ 404995 h 1150730"/>
                <a:gd name="connsiteX87" fmla="*/ 394160 w 912530"/>
                <a:gd name="connsiteY87" fmla="*/ 390545 h 1150730"/>
                <a:gd name="connsiteX88" fmla="*/ 394160 w 912530"/>
                <a:gd name="connsiteY88" fmla="*/ 369987 h 1150730"/>
                <a:gd name="connsiteX89" fmla="*/ 414817 w 912530"/>
                <a:gd name="connsiteY89" fmla="*/ 369987 h 1150730"/>
                <a:gd name="connsiteX90" fmla="*/ 414817 w 912530"/>
                <a:gd name="connsiteY90" fmla="*/ 390545 h 1150730"/>
                <a:gd name="connsiteX91" fmla="*/ 435573 w 912530"/>
                <a:gd name="connsiteY91" fmla="*/ 411003 h 1150730"/>
                <a:gd name="connsiteX92" fmla="*/ 450122 w 912530"/>
                <a:gd name="connsiteY92" fmla="*/ 404995 h 1150730"/>
                <a:gd name="connsiteX93" fmla="*/ 456230 w 912530"/>
                <a:gd name="connsiteY93" fmla="*/ 390545 h 1150730"/>
                <a:gd name="connsiteX94" fmla="*/ 456230 w 912530"/>
                <a:gd name="connsiteY94" fmla="*/ 369987 h 1150730"/>
                <a:gd name="connsiteX95" fmla="*/ 476887 w 912530"/>
                <a:gd name="connsiteY95" fmla="*/ 369987 h 1150730"/>
                <a:gd name="connsiteX96" fmla="*/ 497842 w 912530"/>
                <a:gd name="connsiteY96" fmla="*/ 349529 h 1150730"/>
                <a:gd name="connsiteX97" fmla="*/ 497842 w 912530"/>
                <a:gd name="connsiteY97" fmla="*/ 328773 h 1150730"/>
                <a:gd name="connsiteX98" fmla="*/ 518499 w 912530"/>
                <a:gd name="connsiteY98" fmla="*/ 328773 h 1150730"/>
                <a:gd name="connsiteX99" fmla="*/ 533148 w 912530"/>
                <a:gd name="connsiteY99" fmla="*/ 322764 h 1150730"/>
                <a:gd name="connsiteX100" fmla="*/ 539454 w 912530"/>
                <a:gd name="connsiteY100" fmla="*/ 308389 h 1150730"/>
                <a:gd name="connsiteX101" fmla="*/ 533421 w 912530"/>
                <a:gd name="connsiteY101" fmla="*/ 293666 h 1150730"/>
                <a:gd name="connsiteX102" fmla="*/ 518499 w 912530"/>
                <a:gd name="connsiteY102" fmla="*/ 287633 h 1150730"/>
                <a:gd name="connsiteX103" fmla="*/ 497842 w 912530"/>
                <a:gd name="connsiteY103" fmla="*/ 287633 h 1150730"/>
                <a:gd name="connsiteX104" fmla="*/ 497842 w 912530"/>
                <a:gd name="connsiteY104" fmla="*/ 267174 h 1150730"/>
                <a:gd name="connsiteX105" fmla="*/ 518499 w 912530"/>
                <a:gd name="connsiteY105" fmla="*/ 267174 h 1150730"/>
                <a:gd name="connsiteX106" fmla="*/ 533421 w 912530"/>
                <a:gd name="connsiteY106" fmla="*/ 261166 h 1150730"/>
                <a:gd name="connsiteX107" fmla="*/ 539454 w 912530"/>
                <a:gd name="connsiteY107" fmla="*/ 246617 h 1150730"/>
                <a:gd name="connsiteX108" fmla="*/ 533148 w 912530"/>
                <a:gd name="connsiteY108" fmla="*/ 232167 h 1150730"/>
                <a:gd name="connsiteX109" fmla="*/ 518499 w 912530"/>
                <a:gd name="connsiteY109" fmla="*/ 226158 h 1150730"/>
                <a:gd name="connsiteX110" fmla="*/ 497842 w 912530"/>
                <a:gd name="connsiteY110" fmla="*/ 226158 h 1150730"/>
                <a:gd name="connsiteX111" fmla="*/ 497842 w 912530"/>
                <a:gd name="connsiteY111" fmla="*/ 205700 h 1150730"/>
                <a:gd name="connsiteX112" fmla="*/ 518499 w 912530"/>
                <a:gd name="connsiteY112" fmla="*/ 205700 h 1150730"/>
                <a:gd name="connsiteX113" fmla="*/ 533421 w 912530"/>
                <a:gd name="connsiteY113" fmla="*/ 199692 h 1150730"/>
                <a:gd name="connsiteX114" fmla="*/ 539454 w 912530"/>
                <a:gd name="connsiteY114" fmla="*/ 184944 h 1150730"/>
                <a:gd name="connsiteX115" fmla="*/ 533148 w 912530"/>
                <a:gd name="connsiteY115" fmla="*/ 170494 h 1150730"/>
                <a:gd name="connsiteX116" fmla="*/ 518499 w 912530"/>
                <a:gd name="connsiteY116" fmla="*/ 164485 h 1150730"/>
                <a:gd name="connsiteX117" fmla="*/ 497842 w 912530"/>
                <a:gd name="connsiteY117" fmla="*/ 164485 h 1150730"/>
                <a:gd name="connsiteX118" fmla="*/ 497842 w 912530"/>
                <a:gd name="connsiteY118" fmla="*/ 143903 h 1150730"/>
                <a:gd name="connsiteX119" fmla="*/ 476887 w 912530"/>
                <a:gd name="connsiteY119" fmla="*/ 123445 h 1150730"/>
                <a:gd name="connsiteX120" fmla="*/ 456230 w 912530"/>
                <a:gd name="connsiteY120" fmla="*/ 123445 h 1150730"/>
                <a:gd name="connsiteX121" fmla="*/ 456230 w 912530"/>
                <a:gd name="connsiteY121" fmla="*/ 102688 h 1150730"/>
                <a:gd name="connsiteX122" fmla="*/ 450122 w 912530"/>
                <a:gd name="connsiteY122" fmla="*/ 88238 h 1150730"/>
                <a:gd name="connsiteX123" fmla="*/ 435573 w 912530"/>
                <a:gd name="connsiteY123" fmla="*/ 82230 h 1150730"/>
                <a:gd name="connsiteX124" fmla="*/ 414817 w 912530"/>
                <a:gd name="connsiteY124" fmla="*/ 102688 h 1150730"/>
                <a:gd name="connsiteX125" fmla="*/ 414817 w 912530"/>
                <a:gd name="connsiteY125" fmla="*/ 123445 h 1150730"/>
                <a:gd name="connsiteX126" fmla="*/ 394160 w 912530"/>
                <a:gd name="connsiteY126" fmla="*/ 123445 h 1150730"/>
                <a:gd name="connsiteX127" fmla="*/ 394160 w 912530"/>
                <a:gd name="connsiteY127" fmla="*/ 102688 h 1150730"/>
                <a:gd name="connsiteX128" fmla="*/ 388152 w 912530"/>
                <a:gd name="connsiteY128" fmla="*/ 88238 h 1150730"/>
                <a:gd name="connsiteX129" fmla="*/ 373205 w 912530"/>
                <a:gd name="connsiteY129" fmla="*/ 82230 h 1150730"/>
                <a:gd name="connsiteX130" fmla="*/ 352548 w 912530"/>
                <a:gd name="connsiteY130" fmla="*/ 102688 h 1150730"/>
                <a:gd name="connsiteX131" fmla="*/ 352548 w 912530"/>
                <a:gd name="connsiteY131" fmla="*/ 123445 h 1150730"/>
                <a:gd name="connsiteX132" fmla="*/ 331991 w 912530"/>
                <a:gd name="connsiteY132" fmla="*/ 123445 h 1150730"/>
                <a:gd name="connsiteX133" fmla="*/ 331991 w 912530"/>
                <a:gd name="connsiteY133" fmla="*/ 102688 h 1150730"/>
                <a:gd name="connsiteX134" fmla="*/ 311334 w 912530"/>
                <a:gd name="connsiteY134" fmla="*/ 82230 h 1150730"/>
                <a:gd name="connsiteX135" fmla="*/ 642739 w 912530"/>
                <a:gd name="connsiteY135" fmla="*/ 82230 h 1150730"/>
                <a:gd name="connsiteX136" fmla="*/ 622181 w 912530"/>
                <a:gd name="connsiteY136" fmla="*/ 102688 h 1150730"/>
                <a:gd name="connsiteX137" fmla="*/ 622181 w 912530"/>
                <a:gd name="connsiteY137" fmla="*/ 678004 h 1150730"/>
                <a:gd name="connsiteX138" fmla="*/ 628289 w 912530"/>
                <a:gd name="connsiteY138" fmla="*/ 692553 h 1150730"/>
                <a:gd name="connsiteX139" fmla="*/ 642739 w 912530"/>
                <a:gd name="connsiteY139" fmla="*/ 698860 h 1150730"/>
                <a:gd name="connsiteX140" fmla="*/ 657660 w 912530"/>
                <a:gd name="connsiteY140" fmla="*/ 692851 h 1150730"/>
                <a:gd name="connsiteX141" fmla="*/ 663693 w 912530"/>
                <a:gd name="connsiteY141" fmla="*/ 678004 h 1150730"/>
                <a:gd name="connsiteX142" fmla="*/ 663693 w 912530"/>
                <a:gd name="connsiteY142" fmla="*/ 102688 h 1150730"/>
                <a:gd name="connsiteX143" fmla="*/ 657660 w 912530"/>
                <a:gd name="connsiteY143" fmla="*/ 88238 h 1150730"/>
                <a:gd name="connsiteX144" fmla="*/ 642739 w 912530"/>
                <a:gd name="connsiteY144" fmla="*/ 82230 h 1150730"/>
                <a:gd name="connsiteX145" fmla="*/ 726037 w 912530"/>
                <a:gd name="connsiteY145" fmla="*/ 82230 h 1150730"/>
                <a:gd name="connsiteX146" fmla="*/ 705007 w 912530"/>
                <a:gd name="connsiteY146" fmla="*/ 102688 h 1150730"/>
                <a:gd name="connsiteX147" fmla="*/ 705007 w 912530"/>
                <a:gd name="connsiteY147" fmla="*/ 678004 h 1150730"/>
                <a:gd name="connsiteX148" fmla="*/ 711214 w 912530"/>
                <a:gd name="connsiteY148" fmla="*/ 692553 h 1150730"/>
                <a:gd name="connsiteX149" fmla="*/ 726037 w 912530"/>
                <a:gd name="connsiteY149" fmla="*/ 698860 h 1150730"/>
                <a:gd name="connsiteX150" fmla="*/ 740685 w 912530"/>
                <a:gd name="connsiteY150" fmla="*/ 692553 h 1150730"/>
                <a:gd name="connsiteX151" fmla="*/ 746694 w 912530"/>
                <a:gd name="connsiteY151" fmla="*/ 678004 h 1150730"/>
                <a:gd name="connsiteX152" fmla="*/ 746694 w 912530"/>
                <a:gd name="connsiteY152" fmla="*/ 102688 h 1150730"/>
                <a:gd name="connsiteX153" fmla="*/ 726037 w 912530"/>
                <a:gd name="connsiteY153" fmla="*/ 82230 h 1150730"/>
                <a:gd name="connsiteX154" fmla="*/ 41726 w 912530"/>
                <a:gd name="connsiteY154" fmla="*/ 123445 h 1150730"/>
                <a:gd name="connsiteX155" fmla="*/ 124354 w 912530"/>
                <a:gd name="connsiteY155" fmla="*/ 123445 h 1150730"/>
                <a:gd name="connsiteX156" fmla="*/ 124354 w 912530"/>
                <a:gd name="connsiteY156" fmla="*/ 246617 h 1150730"/>
                <a:gd name="connsiteX157" fmla="*/ 84107 w 912530"/>
                <a:gd name="connsiteY157" fmla="*/ 246617 h 1150730"/>
                <a:gd name="connsiteX158" fmla="*/ 83139 w 912530"/>
                <a:gd name="connsiteY158" fmla="*/ 246617 h 1150730"/>
                <a:gd name="connsiteX159" fmla="*/ 82742 w 912530"/>
                <a:gd name="connsiteY159" fmla="*/ 246617 h 1150730"/>
                <a:gd name="connsiteX160" fmla="*/ 41726 w 912530"/>
                <a:gd name="connsiteY160" fmla="*/ 246617 h 1150730"/>
                <a:gd name="connsiteX161" fmla="*/ 290280 w 912530"/>
                <a:gd name="connsiteY161" fmla="*/ 164485 h 1150730"/>
                <a:gd name="connsiteX162" fmla="*/ 456230 w 912530"/>
                <a:gd name="connsiteY162" fmla="*/ 164485 h 1150730"/>
                <a:gd name="connsiteX163" fmla="*/ 456230 w 912530"/>
                <a:gd name="connsiteY163" fmla="*/ 328773 h 1150730"/>
                <a:gd name="connsiteX164" fmla="*/ 290280 w 912530"/>
                <a:gd name="connsiteY164" fmla="*/ 328773 h 1150730"/>
                <a:gd name="connsiteX165" fmla="*/ 41726 w 912530"/>
                <a:gd name="connsiteY165" fmla="*/ 349529 h 1150730"/>
                <a:gd name="connsiteX166" fmla="*/ 124354 w 912530"/>
                <a:gd name="connsiteY166" fmla="*/ 349529 h 1150730"/>
                <a:gd name="connsiteX167" fmla="*/ 124354 w 912530"/>
                <a:gd name="connsiteY167" fmla="*/ 369789 h 1150730"/>
                <a:gd name="connsiteX168" fmla="*/ 41726 w 912530"/>
                <a:gd name="connsiteY168" fmla="*/ 369789 h 1150730"/>
                <a:gd name="connsiteX169" fmla="*/ 809062 w 912530"/>
                <a:gd name="connsiteY169" fmla="*/ 411003 h 1150730"/>
                <a:gd name="connsiteX170" fmla="*/ 794214 w 912530"/>
                <a:gd name="connsiteY170" fmla="*/ 417012 h 1150730"/>
                <a:gd name="connsiteX171" fmla="*/ 788007 w 912530"/>
                <a:gd name="connsiteY171" fmla="*/ 431759 h 1150730"/>
                <a:gd name="connsiteX172" fmla="*/ 788007 w 912530"/>
                <a:gd name="connsiteY172" fmla="*/ 678004 h 1150730"/>
                <a:gd name="connsiteX173" fmla="*/ 794214 w 912530"/>
                <a:gd name="connsiteY173" fmla="*/ 692851 h 1150730"/>
                <a:gd name="connsiteX174" fmla="*/ 809062 w 912530"/>
                <a:gd name="connsiteY174" fmla="*/ 698860 h 1150730"/>
                <a:gd name="connsiteX175" fmla="*/ 823611 w 912530"/>
                <a:gd name="connsiteY175" fmla="*/ 692553 h 1150730"/>
                <a:gd name="connsiteX176" fmla="*/ 829719 w 912530"/>
                <a:gd name="connsiteY176" fmla="*/ 678004 h 1150730"/>
                <a:gd name="connsiteX177" fmla="*/ 829719 w 912530"/>
                <a:gd name="connsiteY177" fmla="*/ 431759 h 1150730"/>
                <a:gd name="connsiteX178" fmla="*/ 823611 w 912530"/>
                <a:gd name="connsiteY178" fmla="*/ 417012 h 1150730"/>
                <a:gd name="connsiteX179" fmla="*/ 809062 w 912530"/>
                <a:gd name="connsiteY179" fmla="*/ 411003 h 1150730"/>
                <a:gd name="connsiteX180" fmla="*/ 269920 w 912530"/>
                <a:gd name="connsiteY180" fmla="*/ 452218 h 1150730"/>
                <a:gd name="connsiteX181" fmla="*/ 255098 w 912530"/>
                <a:gd name="connsiteY181" fmla="*/ 458251 h 1150730"/>
                <a:gd name="connsiteX182" fmla="*/ 248966 w 912530"/>
                <a:gd name="connsiteY182" fmla="*/ 472701 h 1150730"/>
                <a:gd name="connsiteX183" fmla="*/ 248966 w 912530"/>
                <a:gd name="connsiteY183" fmla="*/ 678004 h 1150730"/>
                <a:gd name="connsiteX184" fmla="*/ 255098 w 912530"/>
                <a:gd name="connsiteY184" fmla="*/ 692851 h 1150730"/>
                <a:gd name="connsiteX185" fmla="*/ 269920 w 912530"/>
                <a:gd name="connsiteY185" fmla="*/ 698860 h 1150730"/>
                <a:gd name="connsiteX186" fmla="*/ 477185 w 912530"/>
                <a:gd name="connsiteY186" fmla="*/ 698860 h 1150730"/>
                <a:gd name="connsiteX187" fmla="*/ 476887 w 912530"/>
                <a:gd name="connsiteY187" fmla="*/ 698860 h 1150730"/>
                <a:gd name="connsiteX188" fmla="*/ 491834 w 912530"/>
                <a:gd name="connsiteY188" fmla="*/ 692851 h 1150730"/>
                <a:gd name="connsiteX189" fmla="*/ 497842 w 912530"/>
                <a:gd name="connsiteY189" fmla="*/ 678004 h 1150730"/>
                <a:gd name="connsiteX190" fmla="*/ 497842 w 912530"/>
                <a:gd name="connsiteY190" fmla="*/ 472701 h 1150730"/>
                <a:gd name="connsiteX191" fmla="*/ 491834 w 912530"/>
                <a:gd name="connsiteY191" fmla="*/ 458251 h 1150730"/>
                <a:gd name="connsiteX192" fmla="*/ 476887 w 912530"/>
                <a:gd name="connsiteY192" fmla="*/ 452218 h 1150730"/>
                <a:gd name="connsiteX193" fmla="*/ 41726 w 912530"/>
                <a:gd name="connsiteY193" fmla="*/ 472701 h 1150730"/>
                <a:gd name="connsiteX194" fmla="*/ 82742 w 912530"/>
                <a:gd name="connsiteY194" fmla="*/ 472701 h 1150730"/>
                <a:gd name="connsiteX195" fmla="*/ 83139 w 912530"/>
                <a:gd name="connsiteY195" fmla="*/ 472701 h 1150730"/>
                <a:gd name="connsiteX196" fmla="*/ 84107 w 912530"/>
                <a:gd name="connsiteY196" fmla="*/ 472701 h 1150730"/>
                <a:gd name="connsiteX197" fmla="*/ 124652 w 912530"/>
                <a:gd name="connsiteY197" fmla="*/ 472701 h 1150730"/>
                <a:gd name="connsiteX198" fmla="*/ 124354 w 912530"/>
                <a:gd name="connsiteY198" fmla="*/ 493259 h 1150730"/>
                <a:gd name="connsiteX199" fmla="*/ 41726 w 912530"/>
                <a:gd name="connsiteY199" fmla="*/ 493259 h 1150730"/>
                <a:gd name="connsiteX200" fmla="*/ 290280 w 912530"/>
                <a:gd name="connsiteY200" fmla="*/ 493259 h 1150730"/>
                <a:gd name="connsiteX201" fmla="*/ 456230 w 912530"/>
                <a:gd name="connsiteY201" fmla="*/ 493259 h 1150730"/>
                <a:gd name="connsiteX202" fmla="*/ 456230 w 912530"/>
                <a:gd name="connsiteY202" fmla="*/ 657546 h 1150730"/>
                <a:gd name="connsiteX203" fmla="*/ 290280 w 912530"/>
                <a:gd name="connsiteY203" fmla="*/ 657546 h 1150730"/>
                <a:gd name="connsiteX204" fmla="*/ 186995 w 912530"/>
                <a:gd name="connsiteY204" fmla="*/ 781016 h 1150730"/>
                <a:gd name="connsiteX205" fmla="*/ 172172 w 912530"/>
                <a:gd name="connsiteY205" fmla="*/ 786826 h 1150730"/>
                <a:gd name="connsiteX206" fmla="*/ 165965 w 912530"/>
                <a:gd name="connsiteY206" fmla="*/ 801275 h 1150730"/>
                <a:gd name="connsiteX207" fmla="*/ 172172 w 912530"/>
                <a:gd name="connsiteY207" fmla="*/ 816023 h 1150730"/>
                <a:gd name="connsiteX208" fmla="*/ 186995 w 912530"/>
                <a:gd name="connsiteY208" fmla="*/ 822032 h 1150730"/>
                <a:gd name="connsiteX209" fmla="*/ 435573 w 912530"/>
                <a:gd name="connsiteY209" fmla="*/ 822032 h 1150730"/>
                <a:gd name="connsiteX210" fmla="*/ 450122 w 912530"/>
                <a:gd name="connsiteY210" fmla="*/ 816023 h 1150730"/>
                <a:gd name="connsiteX211" fmla="*/ 456230 w 912530"/>
                <a:gd name="connsiteY211" fmla="*/ 801275 h 1150730"/>
                <a:gd name="connsiteX212" fmla="*/ 450122 w 912530"/>
                <a:gd name="connsiteY212" fmla="*/ 786826 h 1150730"/>
                <a:gd name="connsiteX213" fmla="*/ 435573 w 912530"/>
                <a:gd name="connsiteY213" fmla="*/ 781016 h 1150730"/>
                <a:gd name="connsiteX214" fmla="*/ 726037 w 912530"/>
                <a:gd name="connsiteY214" fmla="*/ 781016 h 1150730"/>
                <a:gd name="connsiteX215" fmla="*/ 725764 w 912530"/>
                <a:gd name="connsiteY215" fmla="*/ 781016 h 1150730"/>
                <a:gd name="connsiteX216" fmla="*/ 705007 w 912530"/>
                <a:gd name="connsiteY216" fmla="*/ 801275 h 1150730"/>
                <a:gd name="connsiteX217" fmla="*/ 705007 w 912530"/>
                <a:gd name="connsiteY217" fmla="*/ 1048091 h 1150730"/>
                <a:gd name="connsiteX218" fmla="*/ 725764 w 912530"/>
                <a:gd name="connsiteY218" fmla="*/ 1068574 h 1150730"/>
                <a:gd name="connsiteX219" fmla="*/ 809062 w 912530"/>
                <a:gd name="connsiteY219" fmla="*/ 1068574 h 1150730"/>
                <a:gd name="connsiteX220" fmla="*/ 829719 w 912530"/>
                <a:gd name="connsiteY220" fmla="*/ 1048091 h 1150730"/>
                <a:gd name="connsiteX221" fmla="*/ 829719 w 912530"/>
                <a:gd name="connsiteY221" fmla="*/ 801275 h 1150730"/>
                <a:gd name="connsiteX222" fmla="*/ 809062 w 912530"/>
                <a:gd name="connsiteY222" fmla="*/ 781016 h 1150730"/>
                <a:gd name="connsiteX223" fmla="*/ 746694 w 912530"/>
                <a:gd name="connsiteY223" fmla="*/ 822032 h 1150730"/>
                <a:gd name="connsiteX224" fmla="*/ 788007 w 912530"/>
                <a:gd name="connsiteY224" fmla="*/ 822032 h 1150730"/>
                <a:gd name="connsiteX225" fmla="*/ 788007 w 912530"/>
                <a:gd name="connsiteY225" fmla="*/ 1027335 h 1150730"/>
                <a:gd name="connsiteX226" fmla="*/ 746694 w 912530"/>
                <a:gd name="connsiteY226" fmla="*/ 1027335 h 1150730"/>
                <a:gd name="connsiteX227" fmla="*/ 518499 w 912530"/>
                <a:gd name="connsiteY227" fmla="*/ 842490 h 1150730"/>
                <a:gd name="connsiteX228" fmla="*/ 497842 w 912530"/>
                <a:gd name="connsiteY228" fmla="*/ 862948 h 1150730"/>
                <a:gd name="connsiteX229" fmla="*/ 497842 w 912530"/>
                <a:gd name="connsiteY229" fmla="*/ 986319 h 1150730"/>
                <a:gd name="connsiteX230" fmla="*/ 503950 w 912530"/>
                <a:gd name="connsiteY230" fmla="*/ 1000868 h 1150730"/>
                <a:gd name="connsiteX231" fmla="*/ 518499 w 912530"/>
                <a:gd name="connsiteY231" fmla="*/ 1006877 h 1150730"/>
                <a:gd name="connsiteX232" fmla="*/ 642739 w 912530"/>
                <a:gd name="connsiteY232" fmla="*/ 1006877 h 1150730"/>
                <a:gd name="connsiteX233" fmla="*/ 657660 w 912530"/>
                <a:gd name="connsiteY233" fmla="*/ 1000868 h 1150730"/>
                <a:gd name="connsiteX234" fmla="*/ 663693 w 912530"/>
                <a:gd name="connsiteY234" fmla="*/ 986319 h 1150730"/>
                <a:gd name="connsiteX235" fmla="*/ 663693 w 912530"/>
                <a:gd name="connsiteY235" fmla="*/ 862948 h 1150730"/>
                <a:gd name="connsiteX236" fmla="*/ 657660 w 912530"/>
                <a:gd name="connsiteY236" fmla="*/ 848498 h 1150730"/>
                <a:gd name="connsiteX237" fmla="*/ 642739 w 912530"/>
                <a:gd name="connsiteY237" fmla="*/ 842490 h 1150730"/>
                <a:gd name="connsiteX238" fmla="*/ 186995 w 912530"/>
                <a:gd name="connsiteY238" fmla="*/ 863246 h 1150730"/>
                <a:gd name="connsiteX239" fmla="*/ 172172 w 912530"/>
                <a:gd name="connsiteY239" fmla="*/ 868982 h 1150730"/>
                <a:gd name="connsiteX240" fmla="*/ 165965 w 912530"/>
                <a:gd name="connsiteY240" fmla="*/ 883705 h 1150730"/>
                <a:gd name="connsiteX241" fmla="*/ 172172 w 912530"/>
                <a:gd name="connsiteY241" fmla="*/ 898254 h 1150730"/>
                <a:gd name="connsiteX242" fmla="*/ 186995 w 912530"/>
                <a:gd name="connsiteY242" fmla="*/ 904262 h 1150730"/>
                <a:gd name="connsiteX243" fmla="*/ 435573 w 912530"/>
                <a:gd name="connsiteY243" fmla="*/ 904262 h 1150730"/>
                <a:gd name="connsiteX244" fmla="*/ 450122 w 912530"/>
                <a:gd name="connsiteY244" fmla="*/ 898254 h 1150730"/>
                <a:gd name="connsiteX245" fmla="*/ 456230 w 912530"/>
                <a:gd name="connsiteY245" fmla="*/ 883705 h 1150730"/>
                <a:gd name="connsiteX246" fmla="*/ 450122 w 912530"/>
                <a:gd name="connsiteY246" fmla="*/ 868982 h 1150730"/>
                <a:gd name="connsiteX247" fmla="*/ 435573 w 912530"/>
                <a:gd name="connsiteY247" fmla="*/ 863246 h 1150730"/>
                <a:gd name="connsiteX248" fmla="*/ 539156 w 912530"/>
                <a:gd name="connsiteY248" fmla="*/ 883705 h 1150730"/>
                <a:gd name="connsiteX249" fmla="*/ 622181 w 912530"/>
                <a:gd name="connsiteY249" fmla="*/ 883705 h 1150730"/>
                <a:gd name="connsiteX250" fmla="*/ 622181 w 912530"/>
                <a:gd name="connsiteY250" fmla="*/ 965861 h 1150730"/>
                <a:gd name="connsiteX251" fmla="*/ 539156 w 912530"/>
                <a:gd name="connsiteY251" fmla="*/ 965861 h 1150730"/>
                <a:gd name="connsiteX252" fmla="*/ 186995 w 912530"/>
                <a:gd name="connsiteY252" fmla="*/ 945402 h 1150730"/>
                <a:gd name="connsiteX253" fmla="*/ 172172 w 912530"/>
                <a:gd name="connsiteY253" fmla="*/ 951113 h 1150730"/>
                <a:gd name="connsiteX254" fmla="*/ 165965 w 912530"/>
                <a:gd name="connsiteY254" fmla="*/ 965861 h 1150730"/>
                <a:gd name="connsiteX255" fmla="*/ 172172 w 912530"/>
                <a:gd name="connsiteY255" fmla="*/ 980311 h 1150730"/>
                <a:gd name="connsiteX256" fmla="*/ 186995 w 912530"/>
                <a:gd name="connsiteY256" fmla="*/ 986319 h 1150730"/>
                <a:gd name="connsiteX257" fmla="*/ 435573 w 912530"/>
                <a:gd name="connsiteY257" fmla="*/ 986319 h 1150730"/>
                <a:gd name="connsiteX258" fmla="*/ 450122 w 912530"/>
                <a:gd name="connsiteY258" fmla="*/ 980311 h 1150730"/>
                <a:gd name="connsiteX259" fmla="*/ 456230 w 912530"/>
                <a:gd name="connsiteY259" fmla="*/ 965861 h 1150730"/>
                <a:gd name="connsiteX260" fmla="*/ 450122 w 912530"/>
                <a:gd name="connsiteY260" fmla="*/ 951113 h 1150730"/>
                <a:gd name="connsiteX261" fmla="*/ 435573 w 912530"/>
                <a:gd name="connsiteY261" fmla="*/ 945402 h 1150730"/>
                <a:gd name="connsiteX262" fmla="*/ 186995 w 912530"/>
                <a:gd name="connsiteY262" fmla="*/ 1027335 h 1150730"/>
                <a:gd name="connsiteX263" fmla="*/ 172172 w 912530"/>
                <a:gd name="connsiteY263" fmla="*/ 1033368 h 1150730"/>
                <a:gd name="connsiteX264" fmla="*/ 165965 w 912530"/>
                <a:gd name="connsiteY264" fmla="*/ 1048091 h 1150730"/>
                <a:gd name="connsiteX265" fmla="*/ 172172 w 912530"/>
                <a:gd name="connsiteY265" fmla="*/ 1062541 h 1150730"/>
                <a:gd name="connsiteX266" fmla="*/ 186995 w 912530"/>
                <a:gd name="connsiteY266" fmla="*/ 1068574 h 1150730"/>
                <a:gd name="connsiteX267" fmla="*/ 435573 w 912530"/>
                <a:gd name="connsiteY267" fmla="*/ 1068574 h 1150730"/>
                <a:gd name="connsiteX268" fmla="*/ 450122 w 912530"/>
                <a:gd name="connsiteY268" fmla="*/ 1062541 h 1150730"/>
                <a:gd name="connsiteX269" fmla="*/ 456230 w 912530"/>
                <a:gd name="connsiteY269" fmla="*/ 1048091 h 1150730"/>
                <a:gd name="connsiteX270" fmla="*/ 450122 w 912530"/>
                <a:gd name="connsiteY270" fmla="*/ 1033368 h 1150730"/>
                <a:gd name="connsiteX271" fmla="*/ 435573 w 912530"/>
                <a:gd name="connsiteY271" fmla="*/ 1027335 h 11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</a:cxnLst>
              <a:rect l="l" t="t" r="r" b="b"/>
              <a:pathLst>
                <a:path w="912530" h="1150730">
                  <a:moveTo>
                    <a:pt x="83139" y="74"/>
                  </a:moveTo>
                  <a:cubicBezTo>
                    <a:pt x="71892" y="74"/>
                    <a:pt x="62283" y="9111"/>
                    <a:pt x="62283" y="20458"/>
                  </a:cubicBezTo>
                  <a:lnTo>
                    <a:pt x="62283" y="82230"/>
                  </a:lnTo>
                  <a:lnTo>
                    <a:pt x="20771" y="82230"/>
                  </a:lnTo>
                  <a:cubicBezTo>
                    <a:pt x="9623" y="82230"/>
                    <a:pt x="114" y="91541"/>
                    <a:pt x="114" y="102688"/>
                  </a:cubicBezTo>
                  <a:lnTo>
                    <a:pt x="114" y="267373"/>
                  </a:lnTo>
                  <a:cubicBezTo>
                    <a:pt x="114" y="278521"/>
                    <a:pt x="9623" y="287633"/>
                    <a:pt x="20771" y="287931"/>
                  </a:cubicBezTo>
                  <a:lnTo>
                    <a:pt x="62283" y="287931"/>
                  </a:lnTo>
                  <a:lnTo>
                    <a:pt x="62283" y="308389"/>
                  </a:lnTo>
                  <a:lnTo>
                    <a:pt x="20771" y="308389"/>
                  </a:lnTo>
                  <a:cubicBezTo>
                    <a:pt x="9623" y="308389"/>
                    <a:pt x="114" y="317426"/>
                    <a:pt x="114" y="328773"/>
                  </a:cubicBezTo>
                  <a:lnTo>
                    <a:pt x="114" y="390545"/>
                  </a:lnTo>
                  <a:cubicBezTo>
                    <a:pt x="114" y="401991"/>
                    <a:pt x="9623" y="411003"/>
                    <a:pt x="20771" y="411003"/>
                  </a:cubicBezTo>
                  <a:lnTo>
                    <a:pt x="62283" y="411003"/>
                  </a:lnTo>
                  <a:lnTo>
                    <a:pt x="62283" y="431462"/>
                  </a:lnTo>
                  <a:lnTo>
                    <a:pt x="20771" y="431462"/>
                  </a:lnTo>
                  <a:cubicBezTo>
                    <a:pt x="9623" y="431759"/>
                    <a:pt x="114" y="440772"/>
                    <a:pt x="114" y="451945"/>
                  </a:cubicBezTo>
                  <a:lnTo>
                    <a:pt x="114" y="514015"/>
                  </a:lnTo>
                  <a:cubicBezTo>
                    <a:pt x="114" y="525163"/>
                    <a:pt x="9623" y="534175"/>
                    <a:pt x="20771" y="534473"/>
                  </a:cubicBezTo>
                  <a:lnTo>
                    <a:pt x="62283" y="534473"/>
                  </a:lnTo>
                  <a:lnTo>
                    <a:pt x="62283" y="1130347"/>
                  </a:lnTo>
                  <a:cubicBezTo>
                    <a:pt x="62283" y="1141792"/>
                    <a:pt x="71495" y="1150805"/>
                    <a:pt x="83139" y="1150805"/>
                  </a:cubicBezTo>
                  <a:lnTo>
                    <a:pt x="891987" y="1150805"/>
                  </a:lnTo>
                  <a:cubicBezTo>
                    <a:pt x="903234" y="1150805"/>
                    <a:pt x="912644" y="1141494"/>
                    <a:pt x="912644" y="1130347"/>
                  </a:cubicBezTo>
                  <a:lnTo>
                    <a:pt x="912644" y="20458"/>
                  </a:lnTo>
                  <a:cubicBezTo>
                    <a:pt x="912644" y="9385"/>
                    <a:pt x="903234" y="74"/>
                    <a:pt x="891987" y="74"/>
                  </a:cubicBezTo>
                  <a:close/>
                  <a:moveTo>
                    <a:pt x="103697" y="41214"/>
                  </a:moveTo>
                  <a:lnTo>
                    <a:pt x="871032" y="41214"/>
                  </a:lnTo>
                  <a:lnTo>
                    <a:pt x="871032" y="1109888"/>
                  </a:lnTo>
                  <a:lnTo>
                    <a:pt x="103697" y="1109888"/>
                  </a:lnTo>
                  <a:lnTo>
                    <a:pt x="103697" y="534473"/>
                  </a:lnTo>
                  <a:lnTo>
                    <a:pt x="145308" y="534473"/>
                  </a:lnTo>
                  <a:cubicBezTo>
                    <a:pt x="156655" y="534175"/>
                    <a:pt x="165965" y="525163"/>
                    <a:pt x="165965" y="514015"/>
                  </a:cubicBezTo>
                  <a:lnTo>
                    <a:pt x="165965" y="451945"/>
                  </a:lnTo>
                  <a:cubicBezTo>
                    <a:pt x="165965" y="440772"/>
                    <a:pt x="156655" y="431759"/>
                    <a:pt x="145308" y="431462"/>
                  </a:cubicBezTo>
                  <a:lnTo>
                    <a:pt x="103697" y="431462"/>
                  </a:lnTo>
                  <a:lnTo>
                    <a:pt x="103697" y="411003"/>
                  </a:lnTo>
                  <a:lnTo>
                    <a:pt x="145308" y="411003"/>
                  </a:lnTo>
                  <a:cubicBezTo>
                    <a:pt x="156655" y="411003"/>
                    <a:pt x="165965" y="401991"/>
                    <a:pt x="165965" y="390545"/>
                  </a:cubicBezTo>
                  <a:lnTo>
                    <a:pt x="165965" y="328773"/>
                  </a:lnTo>
                  <a:cubicBezTo>
                    <a:pt x="165965" y="317426"/>
                    <a:pt x="156655" y="308389"/>
                    <a:pt x="145308" y="308389"/>
                  </a:cubicBezTo>
                  <a:lnTo>
                    <a:pt x="103697" y="308389"/>
                  </a:lnTo>
                  <a:lnTo>
                    <a:pt x="103697" y="287931"/>
                  </a:lnTo>
                  <a:lnTo>
                    <a:pt x="145308" y="287931"/>
                  </a:lnTo>
                  <a:cubicBezTo>
                    <a:pt x="156655" y="287633"/>
                    <a:pt x="165965" y="278521"/>
                    <a:pt x="165965" y="267373"/>
                  </a:cubicBezTo>
                  <a:lnTo>
                    <a:pt x="165965" y="102688"/>
                  </a:lnTo>
                  <a:cubicBezTo>
                    <a:pt x="165965" y="91541"/>
                    <a:pt x="156655" y="82230"/>
                    <a:pt x="145308" y="82230"/>
                  </a:cubicBezTo>
                  <a:lnTo>
                    <a:pt x="103697" y="82230"/>
                  </a:lnTo>
                  <a:close/>
                  <a:moveTo>
                    <a:pt x="311334" y="82230"/>
                  </a:moveTo>
                  <a:cubicBezTo>
                    <a:pt x="305797" y="82230"/>
                    <a:pt x="300658" y="84365"/>
                    <a:pt x="296784" y="88238"/>
                  </a:cubicBezTo>
                  <a:cubicBezTo>
                    <a:pt x="292812" y="92211"/>
                    <a:pt x="290280" y="97276"/>
                    <a:pt x="290280" y="102688"/>
                  </a:cubicBezTo>
                  <a:lnTo>
                    <a:pt x="290280" y="123445"/>
                  </a:lnTo>
                  <a:lnTo>
                    <a:pt x="269920" y="123445"/>
                  </a:lnTo>
                  <a:cubicBezTo>
                    <a:pt x="258475" y="123172"/>
                    <a:pt x="248966" y="132457"/>
                    <a:pt x="248966" y="143903"/>
                  </a:cubicBezTo>
                  <a:lnTo>
                    <a:pt x="248966" y="164485"/>
                  </a:lnTo>
                  <a:lnTo>
                    <a:pt x="228408" y="164485"/>
                  </a:lnTo>
                  <a:cubicBezTo>
                    <a:pt x="222896" y="164485"/>
                    <a:pt x="217657" y="166621"/>
                    <a:pt x="213759" y="170494"/>
                  </a:cubicBezTo>
                  <a:cubicBezTo>
                    <a:pt x="209787" y="174367"/>
                    <a:pt x="207379" y="179506"/>
                    <a:pt x="207379" y="184944"/>
                  </a:cubicBezTo>
                  <a:cubicBezTo>
                    <a:pt x="207379" y="190381"/>
                    <a:pt x="209787" y="195794"/>
                    <a:pt x="213486" y="199692"/>
                  </a:cubicBezTo>
                  <a:cubicBezTo>
                    <a:pt x="217359" y="203267"/>
                    <a:pt x="222896" y="205700"/>
                    <a:pt x="228408" y="205700"/>
                  </a:cubicBezTo>
                  <a:lnTo>
                    <a:pt x="248966" y="205700"/>
                  </a:lnTo>
                  <a:lnTo>
                    <a:pt x="248966" y="226158"/>
                  </a:lnTo>
                  <a:lnTo>
                    <a:pt x="228408" y="226158"/>
                  </a:lnTo>
                  <a:cubicBezTo>
                    <a:pt x="222896" y="226158"/>
                    <a:pt x="217657" y="228294"/>
                    <a:pt x="213759" y="232167"/>
                  </a:cubicBezTo>
                  <a:cubicBezTo>
                    <a:pt x="209787" y="235767"/>
                    <a:pt x="207379" y="241179"/>
                    <a:pt x="207379" y="246617"/>
                  </a:cubicBezTo>
                  <a:cubicBezTo>
                    <a:pt x="207379" y="252054"/>
                    <a:pt x="209787" y="257094"/>
                    <a:pt x="213486" y="261166"/>
                  </a:cubicBezTo>
                  <a:cubicBezTo>
                    <a:pt x="217359" y="265039"/>
                    <a:pt x="222896" y="267174"/>
                    <a:pt x="228408" y="267174"/>
                  </a:cubicBezTo>
                  <a:lnTo>
                    <a:pt x="248966" y="267174"/>
                  </a:lnTo>
                  <a:lnTo>
                    <a:pt x="248966" y="287931"/>
                  </a:lnTo>
                  <a:lnTo>
                    <a:pt x="228408" y="287931"/>
                  </a:lnTo>
                  <a:cubicBezTo>
                    <a:pt x="222896" y="287931"/>
                    <a:pt x="217359" y="289966"/>
                    <a:pt x="213486" y="293939"/>
                  </a:cubicBezTo>
                  <a:cubicBezTo>
                    <a:pt x="209787" y="297837"/>
                    <a:pt x="207379" y="302976"/>
                    <a:pt x="207379" y="308389"/>
                  </a:cubicBezTo>
                  <a:cubicBezTo>
                    <a:pt x="207379" y="313727"/>
                    <a:pt x="209787" y="319164"/>
                    <a:pt x="213759" y="322764"/>
                  </a:cubicBezTo>
                  <a:cubicBezTo>
                    <a:pt x="217657" y="326737"/>
                    <a:pt x="222896" y="328773"/>
                    <a:pt x="228408" y="328773"/>
                  </a:cubicBezTo>
                  <a:lnTo>
                    <a:pt x="248966" y="328773"/>
                  </a:lnTo>
                  <a:lnTo>
                    <a:pt x="248966" y="349529"/>
                  </a:lnTo>
                  <a:cubicBezTo>
                    <a:pt x="248966" y="360677"/>
                    <a:pt x="258475" y="369987"/>
                    <a:pt x="269920" y="369987"/>
                  </a:cubicBezTo>
                  <a:lnTo>
                    <a:pt x="290280" y="369987"/>
                  </a:lnTo>
                  <a:lnTo>
                    <a:pt x="290280" y="390545"/>
                  </a:lnTo>
                  <a:cubicBezTo>
                    <a:pt x="290280" y="395982"/>
                    <a:pt x="292812" y="401420"/>
                    <a:pt x="296784" y="404995"/>
                  </a:cubicBezTo>
                  <a:cubicBezTo>
                    <a:pt x="300658" y="408868"/>
                    <a:pt x="305797" y="411003"/>
                    <a:pt x="311334" y="411003"/>
                  </a:cubicBezTo>
                  <a:cubicBezTo>
                    <a:pt x="322481" y="411003"/>
                    <a:pt x="331991" y="401991"/>
                    <a:pt x="331991" y="390545"/>
                  </a:cubicBezTo>
                  <a:lnTo>
                    <a:pt x="331991" y="369987"/>
                  </a:lnTo>
                  <a:lnTo>
                    <a:pt x="352548" y="369987"/>
                  </a:lnTo>
                  <a:lnTo>
                    <a:pt x="352548" y="390545"/>
                  </a:lnTo>
                  <a:cubicBezTo>
                    <a:pt x="352548" y="401991"/>
                    <a:pt x="362057" y="411003"/>
                    <a:pt x="373205" y="411003"/>
                  </a:cubicBezTo>
                  <a:cubicBezTo>
                    <a:pt x="378742" y="411003"/>
                    <a:pt x="384278" y="408868"/>
                    <a:pt x="388152" y="404995"/>
                  </a:cubicBezTo>
                  <a:cubicBezTo>
                    <a:pt x="391826" y="401420"/>
                    <a:pt x="394160" y="395982"/>
                    <a:pt x="394160" y="390545"/>
                  </a:cubicBezTo>
                  <a:lnTo>
                    <a:pt x="394160" y="369987"/>
                  </a:lnTo>
                  <a:lnTo>
                    <a:pt x="414817" y="369987"/>
                  </a:lnTo>
                  <a:lnTo>
                    <a:pt x="414817" y="390545"/>
                  </a:lnTo>
                  <a:cubicBezTo>
                    <a:pt x="414817" y="401991"/>
                    <a:pt x="424028" y="411003"/>
                    <a:pt x="435573" y="411003"/>
                  </a:cubicBezTo>
                  <a:cubicBezTo>
                    <a:pt x="441110" y="411003"/>
                    <a:pt x="446249" y="408868"/>
                    <a:pt x="450122" y="404995"/>
                  </a:cubicBezTo>
                  <a:cubicBezTo>
                    <a:pt x="454095" y="401420"/>
                    <a:pt x="456230" y="395982"/>
                    <a:pt x="456230" y="390545"/>
                  </a:cubicBezTo>
                  <a:lnTo>
                    <a:pt x="456230" y="369987"/>
                  </a:lnTo>
                  <a:lnTo>
                    <a:pt x="476887" y="369987"/>
                  </a:lnTo>
                  <a:cubicBezTo>
                    <a:pt x="488531" y="369987"/>
                    <a:pt x="497842" y="360677"/>
                    <a:pt x="497842" y="349529"/>
                  </a:cubicBezTo>
                  <a:lnTo>
                    <a:pt x="497842" y="328773"/>
                  </a:lnTo>
                  <a:lnTo>
                    <a:pt x="518499" y="328773"/>
                  </a:lnTo>
                  <a:cubicBezTo>
                    <a:pt x="524036" y="328773"/>
                    <a:pt x="529547" y="326737"/>
                    <a:pt x="533148" y="322764"/>
                  </a:cubicBezTo>
                  <a:cubicBezTo>
                    <a:pt x="537021" y="318866"/>
                    <a:pt x="539156" y="313727"/>
                    <a:pt x="539454" y="308389"/>
                  </a:cubicBezTo>
                  <a:cubicBezTo>
                    <a:pt x="539454" y="302976"/>
                    <a:pt x="537021" y="297539"/>
                    <a:pt x="533421" y="293666"/>
                  </a:cubicBezTo>
                  <a:cubicBezTo>
                    <a:pt x="529547" y="289693"/>
                    <a:pt x="524036" y="287633"/>
                    <a:pt x="518499" y="287633"/>
                  </a:cubicBezTo>
                  <a:lnTo>
                    <a:pt x="497842" y="287633"/>
                  </a:lnTo>
                  <a:lnTo>
                    <a:pt x="497842" y="267174"/>
                  </a:lnTo>
                  <a:lnTo>
                    <a:pt x="518499" y="267174"/>
                  </a:lnTo>
                  <a:cubicBezTo>
                    <a:pt x="524036" y="267174"/>
                    <a:pt x="529547" y="265039"/>
                    <a:pt x="533421" y="261166"/>
                  </a:cubicBezTo>
                  <a:cubicBezTo>
                    <a:pt x="537021" y="257094"/>
                    <a:pt x="539454" y="252054"/>
                    <a:pt x="539454" y="246617"/>
                  </a:cubicBezTo>
                  <a:cubicBezTo>
                    <a:pt x="539156" y="241179"/>
                    <a:pt x="537021" y="235767"/>
                    <a:pt x="533148" y="232167"/>
                  </a:cubicBezTo>
                  <a:cubicBezTo>
                    <a:pt x="529547" y="228294"/>
                    <a:pt x="524036" y="226158"/>
                    <a:pt x="518499" y="226158"/>
                  </a:cubicBezTo>
                  <a:lnTo>
                    <a:pt x="497842" y="226158"/>
                  </a:lnTo>
                  <a:lnTo>
                    <a:pt x="497842" y="205700"/>
                  </a:lnTo>
                  <a:lnTo>
                    <a:pt x="518499" y="205700"/>
                  </a:lnTo>
                  <a:cubicBezTo>
                    <a:pt x="524036" y="205700"/>
                    <a:pt x="529547" y="203565"/>
                    <a:pt x="533421" y="199692"/>
                  </a:cubicBezTo>
                  <a:cubicBezTo>
                    <a:pt x="537021" y="195794"/>
                    <a:pt x="539454" y="190654"/>
                    <a:pt x="539454" y="184944"/>
                  </a:cubicBezTo>
                  <a:cubicBezTo>
                    <a:pt x="539156" y="179506"/>
                    <a:pt x="537021" y="174367"/>
                    <a:pt x="533148" y="170494"/>
                  </a:cubicBezTo>
                  <a:cubicBezTo>
                    <a:pt x="529547" y="166621"/>
                    <a:pt x="524036" y="164485"/>
                    <a:pt x="518499" y="164485"/>
                  </a:cubicBezTo>
                  <a:lnTo>
                    <a:pt x="497842" y="164485"/>
                  </a:lnTo>
                  <a:lnTo>
                    <a:pt x="497842" y="143903"/>
                  </a:lnTo>
                  <a:cubicBezTo>
                    <a:pt x="497842" y="132457"/>
                    <a:pt x="488531" y="123172"/>
                    <a:pt x="476887" y="123445"/>
                  </a:cubicBezTo>
                  <a:lnTo>
                    <a:pt x="456230" y="123445"/>
                  </a:lnTo>
                  <a:lnTo>
                    <a:pt x="456230" y="102688"/>
                  </a:lnTo>
                  <a:cubicBezTo>
                    <a:pt x="456230" y="97276"/>
                    <a:pt x="454095" y="92211"/>
                    <a:pt x="450122" y="88238"/>
                  </a:cubicBezTo>
                  <a:cubicBezTo>
                    <a:pt x="446249" y="84365"/>
                    <a:pt x="441110" y="82230"/>
                    <a:pt x="435573" y="82230"/>
                  </a:cubicBezTo>
                  <a:cubicBezTo>
                    <a:pt x="424028" y="82230"/>
                    <a:pt x="414817" y="91541"/>
                    <a:pt x="414817" y="102688"/>
                  </a:cubicBezTo>
                  <a:lnTo>
                    <a:pt x="414817" y="123445"/>
                  </a:lnTo>
                  <a:lnTo>
                    <a:pt x="394160" y="123445"/>
                  </a:lnTo>
                  <a:lnTo>
                    <a:pt x="394160" y="102688"/>
                  </a:lnTo>
                  <a:cubicBezTo>
                    <a:pt x="394160" y="97276"/>
                    <a:pt x="391826" y="92211"/>
                    <a:pt x="388152" y="88238"/>
                  </a:cubicBezTo>
                  <a:cubicBezTo>
                    <a:pt x="384278" y="84365"/>
                    <a:pt x="378742" y="82230"/>
                    <a:pt x="373205" y="82230"/>
                  </a:cubicBezTo>
                  <a:cubicBezTo>
                    <a:pt x="362057" y="82230"/>
                    <a:pt x="352548" y="91541"/>
                    <a:pt x="352548" y="102688"/>
                  </a:cubicBezTo>
                  <a:lnTo>
                    <a:pt x="352548" y="123445"/>
                  </a:lnTo>
                  <a:lnTo>
                    <a:pt x="331991" y="123445"/>
                  </a:lnTo>
                  <a:lnTo>
                    <a:pt x="331991" y="102688"/>
                  </a:lnTo>
                  <a:cubicBezTo>
                    <a:pt x="331991" y="91541"/>
                    <a:pt x="322481" y="82230"/>
                    <a:pt x="311334" y="82230"/>
                  </a:cubicBezTo>
                  <a:close/>
                  <a:moveTo>
                    <a:pt x="642739" y="82230"/>
                  </a:moveTo>
                  <a:cubicBezTo>
                    <a:pt x="631591" y="82230"/>
                    <a:pt x="622454" y="91541"/>
                    <a:pt x="622181" y="102688"/>
                  </a:cubicBezTo>
                  <a:lnTo>
                    <a:pt x="622181" y="678004"/>
                  </a:lnTo>
                  <a:cubicBezTo>
                    <a:pt x="622181" y="683541"/>
                    <a:pt x="624217" y="688680"/>
                    <a:pt x="628289" y="692553"/>
                  </a:cubicBezTo>
                  <a:cubicBezTo>
                    <a:pt x="632162" y="696427"/>
                    <a:pt x="637400" y="698860"/>
                    <a:pt x="642739" y="698860"/>
                  </a:cubicBezTo>
                  <a:cubicBezTo>
                    <a:pt x="648449" y="698860"/>
                    <a:pt x="653787" y="696427"/>
                    <a:pt x="657660" y="692851"/>
                  </a:cubicBezTo>
                  <a:cubicBezTo>
                    <a:pt x="661633" y="688879"/>
                    <a:pt x="663693" y="683541"/>
                    <a:pt x="663693" y="678004"/>
                  </a:cubicBezTo>
                  <a:lnTo>
                    <a:pt x="663693" y="102688"/>
                  </a:lnTo>
                  <a:cubicBezTo>
                    <a:pt x="663693" y="97276"/>
                    <a:pt x="661633" y="92211"/>
                    <a:pt x="657660" y="88238"/>
                  </a:cubicBezTo>
                  <a:cubicBezTo>
                    <a:pt x="653787" y="84365"/>
                    <a:pt x="648449" y="82230"/>
                    <a:pt x="642739" y="82230"/>
                  </a:cubicBezTo>
                  <a:close/>
                  <a:moveTo>
                    <a:pt x="726037" y="82230"/>
                  </a:moveTo>
                  <a:cubicBezTo>
                    <a:pt x="714492" y="82230"/>
                    <a:pt x="705380" y="91541"/>
                    <a:pt x="705007" y="102688"/>
                  </a:cubicBezTo>
                  <a:lnTo>
                    <a:pt x="705007" y="678004"/>
                  </a:lnTo>
                  <a:cubicBezTo>
                    <a:pt x="705007" y="683541"/>
                    <a:pt x="707217" y="688680"/>
                    <a:pt x="711214" y="692553"/>
                  </a:cubicBezTo>
                  <a:cubicBezTo>
                    <a:pt x="715187" y="696427"/>
                    <a:pt x="720624" y="698860"/>
                    <a:pt x="726037" y="698860"/>
                  </a:cubicBezTo>
                  <a:cubicBezTo>
                    <a:pt x="731573" y="698860"/>
                    <a:pt x="736713" y="696427"/>
                    <a:pt x="740685" y="692553"/>
                  </a:cubicBezTo>
                  <a:cubicBezTo>
                    <a:pt x="744558" y="688680"/>
                    <a:pt x="746694" y="683541"/>
                    <a:pt x="746694" y="678004"/>
                  </a:cubicBezTo>
                  <a:lnTo>
                    <a:pt x="746694" y="102688"/>
                  </a:lnTo>
                  <a:cubicBezTo>
                    <a:pt x="746694" y="91541"/>
                    <a:pt x="737284" y="82230"/>
                    <a:pt x="726037" y="82230"/>
                  </a:cubicBezTo>
                  <a:close/>
                  <a:moveTo>
                    <a:pt x="41726" y="123445"/>
                  </a:moveTo>
                  <a:lnTo>
                    <a:pt x="124354" y="123445"/>
                  </a:lnTo>
                  <a:lnTo>
                    <a:pt x="124354" y="246617"/>
                  </a:lnTo>
                  <a:lnTo>
                    <a:pt x="84107" y="246617"/>
                  </a:lnTo>
                  <a:cubicBezTo>
                    <a:pt x="83710" y="246617"/>
                    <a:pt x="83338" y="246617"/>
                    <a:pt x="83139" y="246617"/>
                  </a:cubicBezTo>
                  <a:cubicBezTo>
                    <a:pt x="83139" y="246617"/>
                    <a:pt x="82742" y="246617"/>
                    <a:pt x="82742" y="246617"/>
                  </a:cubicBezTo>
                  <a:lnTo>
                    <a:pt x="41726" y="246617"/>
                  </a:lnTo>
                  <a:close/>
                  <a:moveTo>
                    <a:pt x="290280" y="164485"/>
                  </a:moveTo>
                  <a:lnTo>
                    <a:pt x="456230" y="164485"/>
                  </a:lnTo>
                  <a:lnTo>
                    <a:pt x="456230" y="328773"/>
                  </a:lnTo>
                  <a:lnTo>
                    <a:pt x="290280" y="328773"/>
                  </a:lnTo>
                  <a:close/>
                  <a:moveTo>
                    <a:pt x="41726" y="349529"/>
                  </a:moveTo>
                  <a:lnTo>
                    <a:pt x="124354" y="349529"/>
                  </a:lnTo>
                  <a:lnTo>
                    <a:pt x="124354" y="369789"/>
                  </a:lnTo>
                  <a:lnTo>
                    <a:pt x="41726" y="369789"/>
                  </a:lnTo>
                  <a:close/>
                  <a:moveTo>
                    <a:pt x="809062" y="411003"/>
                  </a:moveTo>
                  <a:cubicBezTo>
                    <a:pt x="803525" y="411003"/>
                    <a:pt x="798113" y="413138"/>
                    <a:pt x="794214" y="417012"/>
                  </a:cubicBezTo>
                  <a:cubicBezTo>
                    <a:pt x="790441" y="421009"/>
                    <a:pt x="788007" y="426049"/>
                    <a:pt x="788007" y="431759"/>
                  </a:cubicBezTo>
                  <a:lnTo>
                    <a:pt x="788007" y="678004"/>
                  </a:lnTo>
                  <a:cubicBezTo>
                    <a:pt x="788007" y="683541"/>
                    <a:pt x="790441" y="688879"/>
                    <a:pt x="794214" y="692851"/>
                  </a:cubicBezTo>
                  <a:cubicBezTo>
                    <a:pt x="798113" y="696427"/>
                    <a:pt x="803525" y="698860"/>
                    <a:pt x="809062" y="698860"/>
                  </a:cubicBezTo>
                  <a:cubicBezTo>
                    <a:pt x="814598" y="698860"/>
                    <a:pt x="819738" y="696427"/>
                    <a:pt x="823611" y="692553"/>
                  </a:cubicBezTo>
                  <a:cubicBezTo>
                    <a:pt x="827583" y="688680"/>
                    <a:pt x="829719" y="683541"/>
                    <a:pt x="829719" y="678004"/>
                  </a:cubicBezTo>
                  <a:lnTo>
                    <a:pt x="829719" y="431759"/>
                  </a:lnTo>
                  <a:cubicBezTo>
                    <a:pt x="829719" y="426049"/>
                    <a:pt x="827583" y="421009"/>
                    <a:pt x="823611" y="417012"/>
                  </a:cubicBezTo>
                  <a:cubicBezTo>
                    <a:pt x="819738" y="413138"/>
                    <a:pt x="814598" y="411003"/>
                    <a:pt x="809062" y="411003"/>
                  </a:cubicBezTo>
                  <a:close/>
                  <a:moveTo>
                    <a:pt x="269920" y="452218"/>
                  </a:moveTo>
                  <a:cubicBezTo>
                    <a:pt x="264210" y="452218"/>
                    <a:pt x="259071" y="454353"/>
                    <a:pt x="255098" y="458251"/>
                  </a:cubicBezTo>
                  <a:cubicBezTo>
                    <a:pt x="251200" y="461826"/>
                    <a:pt x="248966" y="467264"/>
                    <a:pt x="248966" y="472701"/>
                  </a:cubicBezTo>
                  <a:lnTo>
                    <a:pt x="248966" y="678004"/>
                  </a:lnTo>
                  <a:cubicBezTo>
                    <a:pt x="248966" y="683541"/>
                    <a:pt x="251200" y="688879"/>
                    <a:pt x="255098" y="692851"/>
                  </a:cubicBezTo>
                  <a:cubicBezTo>
                    <a:pt x="259071" y="696427"/>
                    <a:pt x="264210" y="698860"/>
                    <a:pt x="269920" y="698860"/>
                  </a:cubicBezTo>
                  <a:lnTo>
                    <a:pt x="477185" y="698860"/>
                  </a:lnTo>
                  <a:lnTo>
                    <a:pt x="476887" y="698860"/>
                  </a:lnTo>
                  <a:cubicBezTo>
                    <a:pt x="482697" y="698860"/>
                    <a:pt x="487836" y="696427"/>
                    <a:pt x="491834" y="692851"/>
                  </a:cubicBezTo>
                  <a:cubicBezTo>
                    <a:pt x="495707" y="688879"/>
                    <a:pt x="497842" y="683541"/>
                    <a:pt x="497842" y="678004"/>
                  </a:cubicBezTo>
                  <a:lnTo>
                    <a:pt x="497842" y="472701"/>
                  </a:lnTo>
                  <a:cubicBezTo>
                    <a:pt x="497842" y="467264"/>
                    <a:pt x="495707" y="462124"/>
                    <a:pt x="491834" y="458251"/>
                  </a:cubicBezTo>
                  <a:cubicBezTo>
                    <a:pt x="487836" y="454353"/>
                    <a:pt x="482697" y="452218"/>
                    <a:pt x="476887" y="452218"/>
                  </a:cubicBezTo>
                  <a:close/>
                  <a:moveTo>
                    <a:pt x="41726" y="472701"/>
                  </a:moveTo>
                  <a:lnTo>
                    <a:pt x="82742" y="472701"/>
                  </a:lnTo>
                  <a:cubicBezTo>
                    <a:pt x="82742" y="472701"/>
                    <a:pt x="83139" y="472701"/>
                    <a:pt x="83139" y="472701"/>
                  </a:cubicBezTo>
                  <a:cubicBezTo>
                    <a:pt x="83338" y="472701"/>
                    <a:pt x="83710" y="472701"/>
                    <a:pt x="84107" y="472701"/>
                  </a:cubicBezTo>
                  <a:lnTo>
                    <a:pt x="124652" y="472701"/>
                  </a:lnTo>
                  <a:lnTo>
                    <a:pt x="124354" y="493259"/>
                  </a:lnTo>
                  <a:lnTo>
                    <a:pt x="41726" y="493259"/>
                  </a:lnTo>
                  <a:close/>
                  <a:moveTo>
                    <a:pt x="290280" y="493259"/>
                  </a:moveTo>
                  <a:lnTo>
                    <a:pt x="456230" y="493259"/>
                  </a:lnTo>
                  <a:lnTo>
                    <a:pt x="456230" y="657546"/>
                  </a:lnTo>
                  <a:lnTo>
                    <a:pt x="290280" y="657546"/>
                  </a:lnTo>
                  <a:close/>
                  <a:moveTo>
                    <a:pt x="186995" y="781016"/>
                  </a:moveTo>
                  <a:cubicBezTo>
                    <a:pt x="181185" y="781016"/>
                    <a:pt x="176046" y="783151"/>
                    <a:pt x="172172" y="786826"/>
                  </a:cubicBezTo>
                  <a:cubicBezTo>
                    <a:pt x="168200" y="790699"/>
                    <a:pt x="165965" y="795838"/>
                    <a:pt x="165965" y="801275"/>
                  </a:cubicBezTo>
                  <a:cubicBezTo>
                    <a:pt x="165965" y="806986"/>
                    <a:pt x="168200" y="812051"/>
                    <a:pt x="172172" y="816023"/>
                  </a:cubicBezTo>
                  <a:cubicBezTo>
                    <a:pt x="176046" y="819897"/>
                    <a:pt x="181185" y="822032"/>
                    <a:pt x="186995" y="822032"/>
                  </a:cubicBezTo>
                  <a:lnTo>
                    <a:pt x="435573" y="822032"/>
                  </a:lnTo>
                  <a:cubicBezTo>
                    <a:pt x="441110" y="822032"/>
                    <a:pt x="446522" y="819897"/>
                    <a:pt x="450122" y="816023"/>
                  </a:cubicBezTo>
                  <a:cubicBezTo>
                    <a:pt x="454095" y="812051"/>
                    <a:pt x="456230" y="806986"/>
                    <a:pt x="456230" y="801275"/>
                  </a:cubicBezTo>
                  <a:cubicBezTo>
                    <a:pt x="456230" y="795838"/>
                    <a:pt x="454095" y="790699"/>
                    <a:pt x="450122" y="786826"/>
                  </a:cubicBezTo>
                  <a:cubicBezTo>
                    <a:pt x="446249" y="783151"/>
                    <a:pt x="441110" y="781016"/>
                    <a:pt x="435573" y="781016"/>
                  </a:cubicBezTo>
                  <a:close/>
                  <a:moveTo>
                    <a:pt x="726037" y="781016"/>
                  </a:moveTo>
                  <a:lnTo>
                    <a:pt x="725764" y="781016"/>
                  </a:lnTo>
                  <a:cubicBezTo>
                    <a:pt x="714492" y="781016"/>
                    <a:pt x="705380" y="790128"/>
                    <a:pt x="705007" y="801275"/>
                  </a:cubicBezTo>
                  <a:lnTo>
                    <a:pt x="705007" y="1048091"/>
                  </a:lnTo>
                  <a:cubicBezTo>
                    <a:pt x="705380" y="1059264"/>
                    <a:pt x="714492" y="1068574"/>
                    <a:pt x="725764" y="1068574"/>
                  </a:cubicBezTo>
                  <a:lnTo>
                    <a:pt x="809062" y="1068574"/>
                  </a:lnTo>
                  <a:cubicBezTo>
                    <a:pt x="820309" y="1068574"/>
                    <a:pt x="829719" y="1059264"/>
                    <a:pt x="829719" y="1048091"/>
                  </a:cubicBezTo>
                  <a:lnTo>
                    <a:pt x="829719" y="801275"/>
                  </a:lnTo>
                  <a:cubicBezTo>
                    <a:pt x="829719" y="790128"/>
                    <a:pt x="820309" y="781016"/>
                    <a:pt x="809062" y="781016"/>
                  </a:cubicBezTo>
                  <a:close/>
                  <a:moveTo>
                    <a:pt x="746694" y="822032"/>
                  </a:moveTo>
                  <a:lnTo>
                    <a:pt x="788007" y="822032"/>
                  </a:lnTo>
                  <a:lnTo>
                    <a:pt x="788007" y="1027335"/>
                  </a:lnTo>
                  <a:lnTo>
                    <a:pt x="746694" y="1027335"/>
                  </a:lnTo>
                  <a:close/>
                  <a:moveTo>
                    <a:pt x="518499" y="842490"/>
                  </a:moveTo>
                  <a:cubicBezTo>
                    <a:pt x="507053" y="842490"/>
                    <a:pt x="497842" y="851801"/>
                    <a:pt x="497842" y="862948"/>
                  </a:cubicBezTo>
                  <a:lnTo>
                    <a:pt x="497842" y="986319"/>
                  </a:lnTo>
                  <a:cubicBezTo>
                    <a:pt x="497842" y="991856"/>
                    <a:pt x="500077" y="996995"/>
                    <a:pt x="503950" y="1000868"/>
                  </a:cubicBezTo>
                  <a:cubicBezTo>
                    <a:pt x="507922" y="1004642"/>
                    <a:pt x="513062" y="1006877"/>
                    <a:pt x="518499" y="1006877"/>
                  </a:cubicBezTo>
                  <a:lnTo>
                    <a:pt x="642739" y="1006877"/>
                  </a:lnTo>
                  <a:cubicBezTo>
                    <a:pt x="648449" y="1006877"/>
                    <a:pt x="653787" y="1004642"/>
                    <a:pt x="657660" y="1000868"/>
                  </a:cubicBezTo>
                  <a:cubicBezTo>
                    <a:pt x="661633" y="996995"/>
                    <a:pt x="663693" y="991856"/>
                    <a:pt x="663693" y="986319"/>
                  </a:cubicBezTo>
                  <a:lnTo>
                    <a:pt x="663693" y="862948"/>
                  </a:lnTo>
                  <a:cubicBezTo>
                    <a:pt x="663693" y="857536"/>
                    <a:pt x="661633" y="852396"/>
                    <a:pt x="657660" y="848498"/>
                  </a:cubicBezTo>
                  <a:cubicBezTo>
                    <a:pt x="653787" y="844526"/>
                    <a:pt x="648449" y="842490"/>
                    <a:pt x="642739" y="842490"/>
                  </a:cubicBezTo>
                  <a:close/>
                  <a:moveTo>
                    <a:pt x="186995" y="863246"/>
                  </a:moveTo>
                  <a:cubicBezTo>
                    <a:pt x="181185" y="863246"/>
                    <a:pt x="176046" y="865282"/>
                    <a:pt x="172172" y="868982"/>
                  </a:cubicBezTo>
                  <a:cubicBezTo>
                    <a:pt x="168200" y="872855"/>
                    <a:pt x="165965" y="878292"/>
                    <a:pt x="165965" y="883705"/>
                  </a:cubicBezTo>
                  <a:cubicBezTo>
                    <a:pt x="165965" y="889043"/>
                    <a:pt x="168200" y="894281"/>
                    <a:pt x="172172" y="898254"/>
                  </a:cubicBezTo>
                  <a:cubicBezTo>
                    <a:pt x="176046" y="902053"/>
                    <a:pt x="181185" y="904262"/>
                    <a:pt x="186995" y="904262"/>
                  </a:cubicBezTo>
                  <a:lnTo>
                    <a:pt x="435573" y="904262"/>
                  </a:lnTo>
                  <a:cubicBezTo>
                    <a:pt x="441110" y="904262"/>
                    <a:pt x="446249" y="902053"/>
                    <a:pt x="450122" y="898254"/>
                  </a:cubicBezTo>
                  <a:cubicBezTo>
                    <a:pt x="454095" y="894281"/>
                    <a:pt x="456230" y="889043"/>
                    <a:pt x="456230" y="883705"/>
                  </a:cubicBezTo>
                  <a:cubicBezTo>
                    <a:pt x="456230" y="878292"/>
                    <a:pt x="454095" y="872855"/>
                    <a:pt x="450122" y="868982"/>
                  </a:cubicBezTo>
                  <a:cubicBezTo>
                    <a:pt x="446249" y="865282"/>
                    <a:pt x="441110" y="863246"/>
                    <a:pt x="435573" y="863246"/>
                  </a:cubicBezTo>
                  <a:close/>
                  <a:moveTo>
                    <a:pt x="539156" y="883705"/>
                  </a:moveTo>
                  <a:lnTo>
                    <a:pt x="622181" y="883705"/>
                  </a:lnTo>
                  <a:lnTo>
                    <a:pt x="622181" y="965861"/>
                  </a:lnTo>
                  <a:lnTo>
                    <a:pt x="539156" y="965861"/>
                  </a:lnTo>
                  <a:close/>
                  <a:moveTo>
                    <a:pt x="186995" y="945402"/>
                  </a:moveTo>
                  <a:cubicBezTo>
                    <a:pt x="181185" y="945402"/>
                    <a:pt x="176046" y="947538"/>
                    <a:pt x="172172" y="951113"/>
                  </a:cubicBezTo>
                  <a:cubicBezTo>
                    <a:pt x="168200" y="955085"/>
                    <a:pt x="165965" y="960523"/>
                    <a:pt x="165965" y="965861"/>
                  </a:cubicBezTo>
                  <a:cubicBezTo>
                    <a:pt x="165965" y="971298"/>
                    <a:pt x="168200" y="976437"/>
                    <a:pt x="172172" y="980311"/>
                  </a:cubicBezTo>
                  <a:cubicBezTo>
                    <a:pt x="176046" y="984283"/>
                    <a:pt x="181185" y="986319"/>
                    <a:pt x="186995" y="986319"/>
                  </a:cubicBezTo>
                  <a:lnTo>
                    <a:pt x="435573" y="986319"/>
                  </a:lnTo>
                  <a:cubicBezTo>
                    <a:pt x="441110" y="986319"/>
                    <a:pt x="446249" y="984283"/>
                    <a:pt x="450122" y="980311"/>
                  </a:cubicBezTo>
                  <a:cubicBezTo>
                    <a:pt x="454095" y="976437"/>
                    <a:pt x="456230" y="971298"/>
                    <a:pt x="456230" y="965861"/>
                  </a:cubicBezTo>
                  <a:cubicBezTo>
                    <a:pt x="456230" y="960523"/>
                    <a:pt x="454095" y="955085"/>
                    <a:pt x="450122" y="951113"/>
                  </a:cubicBezTo>
                  <a:cubicBezTo>
                    <a:pt x="446249" y="947538"/>
                    <a:pt x="441110" y="945402"/>
                    <a:pt x="435573" y="945402"/>
                  </a:cubicBezTo>
                  <a:close/>
                  <a:moveTo>
                    <a:pt x="186995" y="1027335"/>
                  </a:moveTo>
                  <a:cubicBezTo>
                    <a:pt x="181185" y="1027335"/>
                    <a:pt x="176046" y="1029768"/>
                    <a:pt x="172172" y="1033368"/>
                  </a:cubicBezTo>
                  <a:cubicBezTo>
                    <a:pt x="168200" y="1037241"/>
                    <a:pt x="165965" y="1042679"/>
                    <a:pt x="165965" y="1048091"/>
                  </a:cubicBezTo>
                  <a:cubicBezTo>
                    <a:pt x="165965" y="1053529"/>
                    <a:pt x="168200" y="1058668"/>
                    <a:pt x="172172" y="1062541"/>
                  </a:cubicBezTo>
                  <a:cubicBezTo>
                    <a:pt x="176046" y="1066439"/>
                    <a:pt x="181185" y="1068574"/>
                    <a:pt x="186995" y="1068574"/>
                  </a:cubicBezTo>
                  <a:lnTo>
                    <a:pt x="435573" y="1068574"/>
                  </a:lnTo>
                  <a:cubicBezTo>
                    <a:pt x="441110" y="1068574"/>
                    <a:pt x="446249" y="1066439"/>
                    <a:pt x="450122" y="1062541"/>
                  </a:cubicBezTo>
                  <a:cubicBezTo>
                    <a:pt x="454095" y="1058668"/>
                    <a:pt x="456230" y="1053529"/>
                    <a:pt x="456230" y="1048091"/>
                  </a:cubicBezTo>
                  <a:cubicBezTo>
                    <a:pt x="456230" y="1042679"/>
                    <a:pt x="454095" y="1037241"/>
                    <a:pt x="450122" y="1033368"/>
                  </a:cubicBezTo>
                  <a:cubicBezTo>
                    <a:pt x="446249" y="1029768"/>
                    <a:pt x="441110" y="1027335"/>
                    <a:pt x="435573" y="1027335"/>
                  </a:cubicBezTo>
                  <a:close/>
                </a:path>
              </a:pathLst>
            </a:custGeom>
            <a:solidFill>
              <a:srgbClr val="000000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23689B2-7105-BA8D-1253-3EE07A93EAA9}"/>
                </a:ext>
              </a:extLst>
            </p:cNvPr>
            <p:cNvSpPr/>
            <p:nvPr/>
          </p:nvSpPr>
          <p:spPr>
            <a:xfrm>
              <a:off x="9329211" y="4072463"/>
              <a:ext cx="1242271" cy="18621"/>
            </a:xfrm>
            <a:custGeom>
              <a:avLst/>
              <a:gdLst>
                <a:gd name="connsiteX0" fmla="*/ 161 w 1242271"/>
                <a:gd name="connsiteY0" fmla="*/ 110 h 18621"/>
                <a:gd name="connsiteX1" fmla="*/ 1242433 w 1242271"/>
                <a:gd name="connsiteY1" fmla="*/ 110 h 1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2271" h="18621">
                  <a:moveTo>
                    <a:pt x="161" y="110"/>
                  </a:moveTo>
                  <a:lnTo>
                    <a:pt x="1242433" y="110"/>
                  </a:lnTo>
                </a:path>
              </a:pathLst>
            </a:custGeom>
            <a:noFill/>
            <a:ln w="3736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D5BBD9-1944-381F-7A6B-0FFE2D83B816}"/>
                </a:ext>
              </a:extLst>
            </p:cNvPr>
            <p:cNvSpPr/>
            <p:nvPr/>
          </p:nvSpPr>
          <p:spPr>
            <a:xfrm>
              <a:off x="9329211" y="3726930"/>
              <a:ext cx="1242271" cy="18621"/>
            </a:xfrm>
            <a:custGeom>
              <a:avLst/>
              <a:gdLst>
                <a:gd name="connsiteX0" fmla="*/ 161 w 1242271"/>
                <a:gd name="connsiteY0" fmla="*/ 92 h 18621"/>
                <a:gd name="connsiteX1" fmla="*/ 1242433 w 1242271"/>
                <a:gd name="connsiteY1" fmla="*/ 92 h 1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2271" h="18621">
                  <a:moveTo>
                    <a:pt x="161" y="92"/>
                  </a:moveTo>
                  <a:lnTo>
                    <a:pt x="1242433" y="92"/>
                  </a:lnTo>
                </a:path>
              </a:pathLst>
            </a:custGeom>
            <a:noFill/>
            <a:ln w="3541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20D332-45E2-7064-FF64-2583B91F4607}"/>
                </a:ext>
              </a:extLst>
            </p:cNvPr>
            <p:cNvSpPr/>
            <p:nvPr/>
          </p:nvSpPr>
          <p:spPr>
            <a:xfrm>
              <a:off x="10946601" y="3415027"/>
              <a:ext cx="3500" cy="32574"/>
            </a:xfrm>
            <a:custGeom>
              <a:avLst/>
              <a:gdLst>
                <a:gd name="connsiteX0" fmla="*/ 3741 w 3500"/>
                <a:gd name="connsiteY0" fmla="*/ 31881 h 32574"/>
                <a:gd name="connsiteX1" fmla="*/ 3741 w 3500"/>
                <a:gd name="connsiteY1" fmla="*/ 1045 h 32574"/>
                <a:gd name="connsiteX2" fmla="*/ 240 w 3500"/>
                <a:gd name="connsiteY2" fmla="*/ 77 h 32574"/>
                <a:gd name="connsiteX3" fmla="*/ 240 w 3500"/>
                <a:gd name="connsiteY3" fmla="*/ 32651 h 32574"/>
                <a:gd name="connsiteX4" fmla="*/ 3741 w 3500"/>
                <a:gd name="connsiteY4" fmla="*/ 31782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881"/>
                  </a:moveTo>
                  <a:lnTo>
                    <a:pt x="3741" y="1045"/>
                  </a:lnTo>
                  <a:cubicBezTo>
                    <a:pt x="2574" y="945"/>
                    <a:pt x="1308" y="648"/>
                    <a:pt x="240" y="77"/>
                  </a:cubicBezTo>
                  <a:lnTo>
                    <a:pt x="240" y="32651"/>
                  </a:lnTo>
                  <a:cubicBezTo>
                    <a:pt x="1308" y="32080"/>
                    <a:pt x="2574" y="31782"/>
                    <a:pt x="3741" y="31782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1001C2-005D-8462-D812-5FB8B7DCD6E3}"/>
                </a:ext>
              </a:extLst>
            </p:cNvPr>
            <p:cNvSpPr/>
            <p:nvPr/>
          </p:nvSpPr>
          <p:spPr>
            <a:xfrm>
              <a:off x="10946601" y="3461182"/>
              <a:ext cx="3500" cy="32499"/>
            </a:xfrm>
            <a:custGeom>
              <a:avLst/>
              <a:gdLst>
                <a:gd name="connsiteX0" fmla="*/ 3741 w 3500"/>
                <a:gd name="connsiteY0" fmla="*/ 31784 h 32499"/>
                <a:gd name="connsiteX1" fmla="*/ 3741 w 3500"/>
                <a:gd name="connsiteY1" fmla="*/ 1047 h 32499"/>
                <a:gd name="connsiteX2" fmla="*/ 240 w 3500"/>
                <a:gd name="connsiteY2" fmla="*/ 79 h 32499"/>
                <a:gd name="connsiteX3" fmla="*/ 240 w 3500"/>
                <a:gd name="connsiteY3" fmla="*/ 32579 h 32499"/>
                <a:gd name="connsiteX4" fmla="*/ 3741 w 3500"/>
                <a:gd name="connsiteY4" fmla="*/ 31710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784"/>
                  </a:moveTo>
                  <a:lnTo>
                    <a:pt x="3741" y="1047"/>
                  </a:lnTo>
                  <a:cubicBezTo>
                    <a:pt x="2574" y="948"/>
                    <a:pt x="1308" y="675"/>
                    <a:pt x="240" y="79"/>
                  </a:cubicBezTo>
                  <a:lnTo>
                    <a:pt x="240" y="32579"/>
                  </a:lnTo>
                  <a:cubicBezTo>
                    <a:pt x="1308" y="31983"/>
                    <a:pt x="2574" y="31710"/>
                    <a:pt x="3741" y="31710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05BF3B6-E5E1-676E-40A8-5EFD2F0DF8DD}"/>
                </a:ext>
              </a:extLst>
            </p:cNvPr>
            <p:cNvSpPr/>
            <p:nvPr/>
          </p:nvSpPr>
          <p:spPr>
            <a:xfrm>
              <a:off x="10946601" y="3507263"/>
              <a:ext cx="3500" cy="32574"/>
            </a:xfrm>
            <a:custGeom>
              <a:avLst/>
              <a:gdLst>
                <a:gd name="connsiteX0" fmla="*/ 3741 w 3500"/>
                <a:gd name="connsiteY0" fmla="*/ 31886 h 32574"/>
                <a:gd name="connsiteX1" fmla="*/ 3741 w 3500"/>
                <a:gd name="connsiteY1" fmla="*/ 950 h 32574"/>
                <a:gd name="connsiteX2" fmla="*/ 240 w 3500"/>
                <a:gd name="connsiteY2" fmla="*/ 81 h 32574"/>
                <a:gd name="connsiteX3" fmla="*/ 240 w 3500"/>
                <a:gd name="connsiteY3" fmla="*/ 32656 h 32574"/>
                <a:gd name="connsiteX4" fmla="*/ 3741 w 3500"/>
                <a:gd name="connsiteY4" fmla="*/ 31787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886"/>
                  </a:moveTo>
                  <a:lnTo>
                    <a:pt x="3741" y="950"/>
                  </a:lnTo>
                  <a:cubicBezTo>
                    <a:pt x="2574" y="950"/>
                    <a:pt x="1308" y="653"/>
                    <a:pt x="240" y="81"/>
                  </a:cubicBezTo>
                  <a:lnTo>
                    <a:pt x="240" y="32656"/>
                  </a:lnTo>
                  <a:cubicBezTo>
                    <a:pt x="1308" y="32085"/>
                    <a:pt x="2574" y="31787"/>
                    <a:pt x="3741" y="31787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FF46E4-7324-2814-7069-413CEA40B951}"/>
                </a:ext>
              </a:extLst>
            </p:cNvPr>
            <p:cNvSpPr/>
            <p:nvPr/>
          </p:nvSpPr>
          <p:spPr>
            <a:xfrm>
              <a:off x="10946601" y="3553420"/>
              <a:ext cx="3500" cy="32499"/>
            </a:xfrm>
            <a:custGeom>
              <a:avLst/>
              <a:gdLst>
                <a:gd name="connsiteX0" fmla="*/ 3741 w 3500"/>
                <a:gd name="connsiteY0" fmla="*/ 31789 h 32499"/>
                <a:gd name="connsiteX1" fmla="*/ 3741 w 3500"/>
                <a:gd name="connsiteY1" fmla="*/ 953 h 32499"/>
                <a:gd name="connsiteX2" fmla="*/ 240 w 3500"/>
                <a:gd name="connsiteY2" fmla="*/ 84 h 32499"/>
                <a:gd name="connsiteX3" fmla="*/ 240 w 3500"/>
                <a:gd name="connsiteY3" fmla="*/ 32584 h 32499"/>
                <a:gd name="connsiteX4" fmla="*/ 3741 w 3500"/>
                <a:gd name="connsiteY4" fmla="*/ 31690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789"/>
                  </a:moveTo>
                  <a:lnTo>
                    <a:pt x="3741" y="953"/>
                  </a:lnTo>
                  <a:cubicBezTo>
                    <a:pt x="2574" y="953"/>
                    <a:pt x="1308" y="655"/>
                    <a:pt x="240" y="84"/>
                  </a:cubicBezTo>
                  <a:lnTo>
                    <a:pt x="240" y="32584"/>
                  </a:lnTo>
                  <a:cubicBezTo>
                    <a:pt x="1308" y="31988"/>
                    <a:pt x="2574" y="31690"/>
                    <a:pt x="3741" y="31690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3C83EF3-00D3-0A25-B1AA-F4B03B674787}"/>
                </a:ext>
              </a:extLst>
            </p:cNvPr>
            <p:cNvSpPr/>
            <p:nvPr/>
          </p:nvSpPr>
          <p:spPr>
            <a:xfrm>
              <a:off x="10946601" y="3599476"/>
              <a:ext cx="3500" cy="32499"/>
            </a:xfrm>
            <a:custGeom>
              <a:avLst/>
              <a:gdLst>
                <a:gd name="connsiteX0" fmla="*/ 3741 w 3500"/>
                <a:gd name="connsiteY0" fmla="*/ 31916 h 32499"/>
                <a:gd name="connsiteX1" fmla="*/ 3741 w 3500"/>
                <a:gd name="connsiteY1" fmla="*/ 980 h 32499"/>
                <a:gd name="connsiteX2" fmla="*/ 240 w 3500"/>
                <a:gd name="connsiteY2" fmla="*/ 86 h 32499"/>
                <a:gd name="connsiteX3" fmla="*/ 240 w 3500"/>
                <a:gd name="connsiteY3" fmla="*/ 32586 h 32499"/>
                <a:gd name="connsiteX4" fmla="*/ 3741 w 3500"/>
                <a:gd name="connsiteY4" fmla="*/ 31618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916"/>
                  </a:moveTo>
                  <a:lnTo>
                    <a:pt x="3741" y="980"/>
                  </a:lnTo>
                  <a:cubicBezTo>
                    <a:pt x="2574" y="980"/>
                    <a:pt x="1308" y="682"/>
                    <a:pt x="240" y="86"/>
                  </a:cubicBezTo>
                  <a:lnTo>
                    <a:pt x="240" y="32586"/>
                  </a:lnTo>
                  <a:cubicBezTo>
                    <a:pt x="1308" y="32090"/>
                    <a:pt x="2574" y="31717"/>
                    <a:pt x="3741" y="31618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01C846-8C17-39E3-7D0B-9F0984D76F13}"/>
                </a:ext>
              </a:extLst>
            </p:cNvPr>
            <p:cNvSpPr/>
            <p:nvPr/>
          </p:nvSpPr>
          <p:spPr>
            <a:xfrm>
              <a:off x="10946601" y="3645556"/>
              <a:ext cx="3500" cy="32574"/>
            </a:xfrm>
            <a:custGeom>
              <a:avLst/>
              <a:gdLst>
                <a:gd name="connsiteX0" fmla="*/ 3741 w 3500"/>
                <a:gd name="connsiteY0" fmla="*/ 31894 h 32574"/>
                <a:gd name="connsiteX1" fmla="*/ 3741 w 3500"/>
                <a:gd name="connsiteY1" fmla="*/ 1057 h 32574"/>
                <a:gd name="connsiteX2" fmla="*/ 240 w 3500"/>
                <a:gd name="connsiteY2" fmla="*/ 89 h 32574"/>
                <a:gd name="connsiteX3" fmla="*/ 240 w 3500"/>
                <a:gd name="connsiteY3" fmla="*/ 32663 h 32574"/>
                <a:gd name="connsiteX4" fmla="*/ 3741 w 3500"/>
                <a:gd name="connsiteY4" fmla="*/ 31695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894"/>
                  </a:moveTo>
                  <a:lnTo>
                    <a:pt x="3741" y="1057"/>
                  </a:lnTo>
                  <a:cubicBezTo>
                    <a:pt x="2574" y="1057"/>
                    <a:pt x="1308" y="660"/>
                    <a:pt x="240" y="89"/>
                  </a:cubicBezTo>
                  <a:lnTo>
                    <a:pt x="240" y="32663"/>
                  </a:lnTo>
                  <a:cubicBezTo>
                    <a:pt x="1308" y="32092"/>
                    <a:pt x="2574" y="31794"/>
                    <a:pt x="3741" y="31695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F084A28-E2F1-AD38-4C77-23EB5C441CE3}"/>
                </a:ext>
              </a:extLst>
            </p:cNvPr>
            <p:cNvSpPr/>
            <p:nvPr/>
          </p:nvSpPr>
          <p:spPr>
            <a:xfrm>
              <a:off x="10946601" y="3691612"/>
              <a:ext cx="3500" cy="32599"/>
            </a:xfrm>
            <a:custGeom>
              <a:avLst/>
              <a:gdLst>
                <a:gd name="connsiteX0" fmla="*/ 3741 w 3500"/>
                <a:gd name="connsiteY0" fmla="*/ 31822 h 32599"/>
                <a:gd name="connsiteX1" fmla="*/ 3741 w 3500"/>
                <a:gd name="connsiteY1" fmla="*/ 1060 h 32599"/>
                <a:gd name="connsiteX2" fmla="*/ 240 w 3500"/>
                <a:gd name="connsiteY2" fmla="*/ 91 h 32599"/>
                <a:gd name="connsiteX3" fmla="*/ 240 w 3500"/>
                <a:gd name="connsiteY3" fmla="*/ 32691 h 32599"/>
                <a:gd name="connsiteX4" fmla="*/ 3741 w 3500"/>
                <a:gd name="connsiteY4" fmla="*/ 31722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99">
                  <a:moveTo>
                    <a:pt x="3741" y="31822"/>
                  </a:moveTo>
                  <a:lnTo>
                    <a:pt x="3741" y="1060"/>
                  </a:lnTo>
                  <a:cubicBezTo>
                    <a:pt x="2574" y="1060"/>
                    <a:pt x="1308" y="687"/>
                    <a:pt x="240" y="91"/>
                  </a:cubicBezTo>
                  <a:lnTo>
                    <a:pt x="240" y="32691"/>
                  </a:lnTo>
                  <a:cubicBezTo>
                    <a:pt x="1308" y="32095"/>
                    <a:pt x="2574" y="31722"/>
                    <a:pt x="3741" y="31722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6A311C9-BCFC-7F27-D74C-82984FC958F4}"/>
                </a:ext>
              </a:extLst>
            </p:cNvPr>
            <p:cNvSpPr/>
            <p:nvPr/>
          </p:nvSpPr>
          <p:spPr>
            <a:xfrm>
              <a:off x="10946601" y="3737793"/>
              <a:ext cx="3500" cy="32574"/>
            </a:xfrm>
            <a:custGeom>
              <a:avLst/>
              <a:gdLst>
                <a:gd name="connsiteX0" fmla="*/ 3741 w 3500"/>
                <a:gd name="connsiteY0" fmla="*/ 31799 h 32574"/>
                <a:gd name="connsiteX1" fmla="*/ 3741 w 3500"/>
                <a:gd name="connsiteY1" fmla="*/ 963 h 32574"/>
                <a:gd name="connsiteX2" fmla="*/ 240 w 3500"/>
                <a:gd name="connsiteY2" fmla="*/ 94 h 32574"/>
                <a:gd name="connsiteX3" fmla="*/ 240 w 3500"/>
                <a:gd name="connsiteY3" fmla="*/ 32668 h 32574"/>
                <a:gd name="connsiteX4" fmla="*/ 3741 w 3500"/>
                <a:gd name="connsiteY4" fmla="*/ 31700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799"/>
                  </a:moveTo>
                  <a:lnTo>
                    <a:pt x="3741" y="963"/>
                  </a:lnTo>
                  <a:cubicBezTo>
                    <a:pt x="2574" y="864"/>
                    <a:pt x="1308" y="665"/>
                    <a:pt x="240" y="94"/>
                  </a:cubicBezTo>
                  <a:lnTo>
                    <a:pt x="240" y="32668"/>
                  </a:lnTo>
                  <a:cubicBezTo>
                    <a:pt x="1308" y="32097"/>
                    <a:pt x="2574" y="31700"/>
                    <a:pt x="3741" y="31700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66BE75-6F48-3E89-73F6-1672C95A44CE}"/>
                </a:ext>
              </a:extLst>
            </p:cNvPr>
            <p:cNvSpPr/>
            <p:nvPr/>
          </p:nvSpPr>
          <p:spPr>
            <a:xfrm>
              <a:off x="10946601" y="3783850"/>
              <a:ext cx="3500" cy="32499"/>
            </a:xfrm>
            <a:custGeom>
              <a:avLst/>
              <a:gdLst>
                <a:gd name="connsiteX0" fmla="*/ 3741 w 3500"/>
                <a:gd name="connsiteY0" fmla="*/ 31827 h 32499"/>
                <a:gd name="connsiteX1" fmla="*/ 3741 w 3500"/>
                <a:gd name="connsiteY1" fmla="*/ 1065 h 32499"/>
                <a:gd name="connsiteX2" fmla="*/ 240 w 3500"/>
                <a:gd name="connsiteY2" fmla="*/ 96 h 32499"/>
                <a:gd name="connsiteX3" fmla="*/ 240 w 3500"/>
                <a:gd name="connsiteY3" fmla="*/ 32596 h 32499"/>
                <a:gd name="connsiteX4" fmla="*/ 3741 w 3500"/>
                <a:gd name="connsiteY4" fmla="*/ 31727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827"/>
                  </a:moveTo>
                  <a:lnTo>
                    <a:pt x="3741" y="1065"/>
                  </a:lnTo>
                  <a:cubicBezTo>
                    <a:pt x="2574" y="965"/>
                    <a:pt x="1308" y="692"/>
                    <a:pt x="240" y="96"/>
                  </a:cubicBezTo>
                  <a:lnTo>
                    <a:pt x="240" y="32596"/>
                  </a:lnTo>
                  <a:cubicBezTo>
                    <a:pt x="1308" y="32100"/>
                    <a:pt x="2574" y="31727"/>
                    <a:pt x="3741" y="31727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A76108-F4E3-F225-9743-1F4BD09B243F}"/>
                </a:ext>
              </a:extLst>
            </p:cNvPr>
            <p:cNvSpPr/>
            <p:nvPr/>
          </p:nvSpPr>
          <p:spPr>
            <a:xfrm>
              <a:off x="10946601" y="3829929"/>
              <a:ext cx="3500" cy="32574"/>
            </a:xfrm>
            <a:custGeom>
              <a:avLst/>
              <a:gdLst>
                <a:gd name="connsiteX0" fmla="*/ 3741 w 3500"/>
                <a:gd name="connsiteY0" fmla="*/ 31904 h 32574"/>
                <a:gd name="connsiteX1" fmla="*/ 3741 w 3500"/>
                <a:gd name="connsiteY1" fmla="*/ 968 h 32574"/>
                <a:gd name="connsiteX2" fmla="*/ 240 w 3500"/>
                <a:gd name="connsiteY2" fmla="*/ 99 h 32574"/>
                <a:gd name="connsiteX3" fmla="*/ 240 w 3500"/>
                <a:gd name="connsiteY3" fmla="*/ 32673 h 32574"/>
                <a:gd name="connsiteX4" fmla="*/ 3741 w 3500"/>
                <a:gd name="connsiteY4" fmla="*/ 31804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904"/>
                  </a:moveTo>
                  <a:lnTo>
                    <a:pt x="3741" y="968"/>
                  </a:lnTo>
                  <a:cubicBezTo>
                    <a:pt x="2574" y="968"/>
                    <a:pt x="1308" y="769"/>
                    <a:pt x="240" y="99"/>
                  </a:cubicBezTo>
                  <a:lnTo>
                    <a:pt x="240" y="32673"/>
                  </a:lnTo>
                  <a:cubicBezTo>
                    <a:pt x="1308" y="32102"/>
                    <a:pt x="2574" y="31804"/>
                    <a:pt x="3741" y="31804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BD8172-6BB1-2EFA-E7A2-F8BF999F8168}"/>
                </a:ext>
              </a:extLst>
            </p:cNvPr>
            <p:cNvSpPr/>
            <p:nvPr/>
          </p:nvSpPr>
          <p:spPr>
            <a:xfrm>
              <a:off x="10946601" y="3876092"/>
              <a:ext cx="3500" cy="32499"/>
            </a:xfrm>
            <a:custGeom>
              <a:avLst/>
              <a:gdLst>
                <a:gd name="connsiteX0" fmla="*/ 3741 w 3500"/>
                <a:gd name="connsiteY0" fmla="*/ 31807 h 32499"/>
                <a:gd name="connsiteX1" fmla="*/ 3741 w 3500"/>
                <a:gd name="connsiteY1" fmla="*/ 970 h 32499"/>
                <a:gd name="connsiteX2" fmla="*/ 240 w 3500"/>
                <a:gd name="connsiteY2" fmla="*/ 101 h 32499"/>
                <a:gd name="connsiteX3" fmla="*/ 240 w 3500"/>
                <a:gd name="connsiteY3" fmla="*/ 32601 h 32499"/>
                <a:gd name="connsiteX4" fmla="*/ 3741 w 3500"/>
                <a:gd name="connsiteY4" fmla="*/ 31707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807"/>
                  </a:moveTo>
                  <a:lnTo>
                    <a:pt x="3741" y="970"/>
                  </a:lnTo>
                  <a:cubicBezTo>
                    <a:pt x="2574" y="970"/>
                    <a:pt x="1308" y="672"/>
                    <a:pt x="240" y="101"/>
                  </a:cubicBezTo>
                  <a:lnTo>
                    <a:pt x="240" y="32601"/>
                  </a:lnTo>
                  <a:cubicBezTo>
                    <a:pt x="1308" y="32005"/>
                    <a:pt x="2574" y="31707"/>
                    <a:pt x="3741" y="31707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C1B606-A7FA-4338-2280-CE72D3847566}"/>
                </a:ext>
              </a:extLst>
            </p:cNvPr>
            <p:cNvSpPr/>
            <p:nvPr/>
          </p:nvSpPr>
          <p:spPr>
            <a:xfrm>
              <a:off x="10946601" y="3922173"/>
              <a:ext cx="3500" cy="32574"/>
            </a:xfrm>
            <a:custGeom>
              <a:avLst/>
              <a:gdLst>
                <a:gd name="connsiteX0" fmla="*/ 3741 w 3500"/>
                <a:gd name="connsiteY0" fmla="*/ 31908 h 32574"/>
                <a:gd name="connsiteX1" fmla="*/ 3741 w 3500"/>
                <a:gd name="connsiteY1" fmla="*/ 973 h 32574"/>
                <a:gd name="connsiteX2" fmla="*/ 240 w 3500"/>
                <a:gd name="connsiteY2" fmla="*/ 104 h 32574"/>
                <a:gd name="connsiteX3" fmla="*/ 240 w 3500"/>
                <a:gd name="connsiteY3" fmla="*/ 32678 h 32574"/>
                <a:gd name="connsiteX4" fmla="*/ 3741 w 3500"/>
                <a:gd name="connsiteY4" fmla="*/ 31809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908"/>
                  </a:moveTo>
                  <a:lnTo>
                    <a:pt x="3741" y="973"/>
                  </a:lnTo>
                  <a:cubicBezTo>
                    <a:pt x="2574" y="973"/>
                    <a:pt x="1308" y="675"/>
                    <a:pt x="240" y="104"/>
                  </a:cubicBezTo>
                  <a:lnTo>
                    <a:pt x="240" y="32678"/>
                  </a:lnTo>
                  <a:cubicBezTo>
                    <a:pt x="1308" y="32107"/>
                    <a:pt x="2574" y="31809"/>
                    <a:pt x="3741" y="31809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4992A15-57F9-D01C-6054-4551C3C5E7E6}"/>
                </a:ext>
              </a:extLst>
            </p:cNvPr>
            <p:cNvSpPr/>
            <p:nvPr/>
          </p:nvSpPr>
          <p:spPr>
            <a:xfrm>
              <a:off x="10946601" y="3968322"/>
              <a:ext cx="3500" cy="32475"/>
            </a:xfrm>
            <a:custGeom>
              <a:avLst/>
              <a:gdLst>
                <a:gd name="connsiteX0" fmla="*/ 3741 w 3500"/>
                <a:gd name="connsiteY0" fmla="*/ 31812 h 32475"/>
                <a:gd name="connsiteX1" fmla="*/ 3741 w 3500"/>
                <a:gd name="connsiteY1" fmla="*/ 975 h 32475"/>
                <a:gd name="connsiteX2" fmla="*/ 240 w 3500"/>
                <a:gd name="connsiteY2" fmla="*/ 106 h 32475"/>
                <a:gd name="connsiteX3" fmla="*/ 240 w 3500"/>
                <a:gd name="connsiteY3" fmla="*/ 32581 h 32475"/>
                <a:gd name="connsiteX4" fmla="*/ 3741 w 3500"/>
                <a:gd name="connsiteY4" fmla="*/ 31712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75">
                  <a:moveTo>
                    <a:pt x="3741" y="31812"/>
                  </a:moveTo>
                  <a:lnTo>
                    <a:pt x="3741" y="975"/>
                  </a:lnTo>
                  <a:cubicBezTo>
                    <a:pt x="2574" y="975"/>
                    <a:pt x="1308" y="677"/>
                    <a:pt x="240" y="106"/>
                  </a:cubicBezTo>
                  <a:lnTo>
                    <a:pt x="240" y="32581"/>
                  </a:lnTo>
                  <a:cubicBezTo>
                    <a:pt x="1308" y="32010"/>
                    <a:pt x="2574" y="31712"/>
                    <a:pt x="3741" y="31712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090E05-3ED8-AED1-6587-D999E312DFA5}"/>
                </a:ext>
              </a:extLst>
            </p:cNvPr>
            <p:cNvSpPr/>
            <p:nvPr/>
          </p:nvSpPr>
          <p:spPr>
            <a:xfrm>
              <a:off x="10946601" y="4014384"/>
              <a:ext cx="3500" cy="32599"/>
            </a:xfrm>
            <a:custGeom>
              <a:avLst/>
              <a:gdLst>
                <a:gd name="connsiteX0" fmla="*/ 3741 w 3500"/>
                <a:gd name="connsiteY0" fmla="*/ 31839 h 32599"/>
                <a:gd name="connsiteX1" fmla="*/ 3741 w 3500"/>
                <a:gd name="connsiteY1" fmla="*/ 1003 h 32599"/>
                <a:gd name="connsiteX2" fmla="*/ 240 w 3500"/>
                <a:gd name="connsiteY2" fmla="*/ 109 h 32599"/>
                <a:gd name="connsiteX3" fmla="*/ 240 w 3500"/>
                <a:gd name="connsiteY3" fmla="*/ 32708 h 32599"/>
                <a:gd name="connsiteX4" fmla="*/ 3741 w 3500"/>
                <a:gd name="connsiteY4" fmla="*/ 31839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99">
                  <a:moveTo>
                    <a:pt x="3741" y="31839"/>
                  </a:moveTo>
                  <a:lnTo>
                    <a:pt x="3741" y="1003"/>
                  </a:lnTo>
                  <a:cubicBezTo>
                    <a:pt x="2574" y="1003"/>
                    <a:pt x="1308" y="705"/>
                    <a:pt x="240" y="109"/>
                  </a:cubicBezTo>
                  <a:lnTo>
                    <a:pt x="240" y="32708"/>
                  </a:lnTo>
                  <a:cubicBezTo>
                    <a:pt x="1308" y="32038"/>
                    <a:pt x="2574" y="31839"/>
                    <a:pt x="3741" y="31839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33B86-5581-4B1C-D933-B926DBE4B62E}"/>
                </a:ext>
              </a:extLst>
            </p:cNvPr>
            <p:cNvSpPr/>
            <p:nvPr/>
          </p:nvSpPr>
          <p:spPr>
            <a:xfrm>
              <a:off x="10946601" y="4060453"/>
              <a:ext cx="3500" cy="32574"/>
            </a:xfrm>
            <a:custGeom>
              <a:avLst/>
              <a:gdLst>
                <a:gd name="connsiteX0" fmla="*/ 3741 w 3500"/>
                <a:gd name="connsiteY0" fmla="*/ 31916 h 32574"/>
                <a:gd name="connsiteX1" fmla="*/ 3741 w 3500"/>
                <a:gd name="connsiteY1" fmla="*/ 1079 h 32574"/>
                <a:gd name="connsiteX2" fmla="*/ 240 w 3500"/>
                <a:gd name="connsiteY2" fmla="*/ 111 h 32574"/>
                <a:gd name="connsiteX3" fmla="*/ 240 w 3500"/>
                <a:gd name="connsiteY3" fmla="*/ 32686 h 32574"/>
                <a:gd name="connsiteX4" fmla="*/ 3741 w 3500"/>
                <a:gd name="connsiteY4" fmla="*/ 31717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916"/>
                  </a:moveTo>
                  <a:lnTo>
                    <a:pt x="3741" y="1079"/>
                  </a:lnTo>
                  <a:cubicBezTo>
                    <a:pt x="2574" y="1079"/>
                    <a:pt x="1308" y="682"/>
                    <a:pt x="240" y="111"/>
                  </a:cubicBezTo>
                  <a:lnTo>
                    <a:pt x="240" y="32686"/>
                  </a:lnTo>
                  <a:cubicBezTo>
                    <a:pt x="1308" y="32115"/>
                    <a:pt x="2574" y="31817"/>
                    <a:pt x="3741" y="31717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236BF0-DE29-06F1-AA42-98FBDC2729F6}"/>
                </a:ext>
              </a:extLst>
            </p:cNvPr>
            <p:cNvSpPr/>
            <p:nvPr/>
          </p:nvSpPr>
          <p:spPr>
            <a:xfrm>
              <a:off x="10946601" y="4106521"/>
              <a:ext cx="3500" cy="32698"/>
            </a:xfrm>
            <a:custGeom>
              <a:avLst/>
              <a:gdLst>
                <a:gd name="connsiteX0" fmla="*/ 3741 w 3500"/>
                <a:gd name="connsiteY0" fmla="*/ 31844 h 32698"/>
                <a:gd name="connsiteX1" fmla="*/ 3741 w 3500"/>
                <a:gd name="connsiteY1" fmla="*/ 1082 h 32698"/>
                <a:gd name="connsiteX2" fmla="*/ 240 w 3500"/>
                <a:gd name="connsiteY2" fmla="*/ 114 h 32698"/>
                <a:gd name="connsiteX3" fmla="*/ 240 w 3500"/>
                <a:gd name="connsiteY3" fmla="*/ 32812 h 32698"/>
                <a:gd name="connsiteX4" fmla="*/ 3741 w 3500"/>
                <a:gd name="connsiteY4" fmla="*/ 31844 h 3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698">
                  <a:moveTo>
                    <a:pt x="3741" y="31844"/>
                  </a:moveTo>
                  <a:lnTo>
                    <a:pt x="3741" y="1082"/>
                  </a:lnTo>
                  <a:cubicBezTo>
                    <a:pt x="2574" y="1082"/>
                    <a:pt x="1308" y="710"/>
                    <a:pt x="240" y="114"/>
                  </a:cubicBezTo>
                  <a:lnTo>
                    <a:pt x="240" y="32812"/>
                  </a:lnTo>
                  <a:cubicBezTo>
                    <a:pt x="1308" y="32117"/>
                    <a:pt x="2574" y="31844"/>
                    <a:pt x="3741" y="31844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E675CB1-5FF4-6DB2-2AF5-C5F59D41CB43}"/>
                </a:ext>
              </a:extLst>
            </p:cNvPr>
            <p:cNvSpPr/>
            <p:nvPr/>
          </p:nvSpPr>
          <p:spPr>
            <a:xfrm>
              <a:off x="10946601" y="4152689"/>
              <a:ext cx="3500" cy="32574"/>
            </a:xfrm>
            <a:custGeom>
              <a:avLst/>
              <a:gdLst>
                <a:gd name="connsiteX0" fmla="*/ 3741 w 3500"/>
                <a:gd name="connsiteY0" fmla="*/ 31822 h 32574"/>
                <a:gd name="connsiteX1" fmla="*/ 3741 w 3500"/>
                <a:gd name="connsiteY1" fmla="*/ 1084 h 32574"/>
                <a:gd name="connsiteX2" fmla="*/ 240 w 3500"/>
                <a:gd name="connsiteY2" fmla="*/ 116 h 32574"/>
                <a:gd name="connsiteX3" fmla="*/ 240 w 3500"/>
                <a:gd name="connsiteY3" fmla="*/ 32691 h 32574"/>
                <a:gd name="connsiteX4" fmla="*/ 3741 w 3500"/>
                <a:gd name="connsiteY4" fmla="*/ 31722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574">
                  <a:moveTo>
                    <a:pt x="3741" y="31822"/>
                  </a:moveTo>
                  <a:lnTo>
                    <a:pt x="3741" y="1084"/>
                  </a:lnTo>
                  <a:cubicBezTo>
                    <a:pt x="2574" y="985"/>
                    <a:pt x="1308" y="687"/>
                    <a:pt x="240" y="116"/>
                  </a:cubicBezTo>
                  <a:lnTo>
                    <a:pt x="240" y="32691"/>
                  </a:lnTo>
                  <a:cubicBezTo>
                    <a:pt x="1308" y="32119"/>
                    <a:pt x="2574" y="31722"/>
                    <a:pt x="3741" y="31722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090701-BD2F-DCF8-CC47-A09B98457FC0}"/>
                </a:ext>
              </a:extLst>
            </p:cNvPr>
            <p:cNvSpPr/>
            <p:nvPr/>
          </p:nvSpPr>
          <p:spPr>
            <a:xfrm>
              <a:off x="10946601" y="4198758"/>
              <a:ext cx="3500" cy="32499"/>
            </a:xfrm>
            <a:custGeom>
              <a:avLst/>
              <a:gdLst>
                <a:gd name="connsiteX0" fmla="*/ 3741 w 3500"/>
                <a:gd name="connsiteY0" fmla="*/ 31824 h 32499"/>
                <a:gd name="connsiteX1" fmla="*/ 3741 w 3500"/>
                <a:gd name="connsiteY1" fmla="*/ 1087 h 32499"/>
                <a:gd name="connsiteX2" fmla="*/ 240 w 3500"/>
                <a:gd name="connsiteY2" fmla="*/ 119 h 32499"/>
                <a:gd name="connsiteX3" fmla="*/ 240 w 3500"/>
                <a:gd name="connsiteY3" fmla="*/ 32619 h 32499"/>
                <a:gd name="connsiteX4" fmla="*/ 3741 w 3500"/>
                <a:gd name="connsiteY4" fmla="*/ 31750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99">
                  <a:moveTo>
                    <a:pt x="3741" y="31824"/>
                  </a:moveTo>
                  <a:lnTo>
                    <a:pt x="3741" y="1087"/>
                  </a:lnTo>
                  <a:cubicBezTo>
                    <a:pt x="2574" y="988"/>
                    <a:pt x="1308" y="714"/>
                    <a:pt x="240" y="119"/>
                  </a:cubicBezTo>
                  <a:lnTo>
                    <a:pt x="240" y="32619"/>
                  </a:lnTo>
                  <a:cubicBezTo>
                    <a:pt x="1308" y="32023"/>
                    <a:pt x="2574" y="31750"/>
                    <a:pt x="3741" y="31750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EF78204-2913-4227-8B7B-1DAC37A9C7C6}"/>
                </a:ext>
              </a:extLst>
            </p:cNvPr>
            <p:cNvSpPr/>
            <p:nvPr/>
          </p:nvSpPr>
          <p:spPr>
            <a:xfrm>
              <a:off x="10946601" y="4244938"/>
              <a:ext cx="3500" cy="32475"/>
            </a:xfrm>
            <a:custGeom>
              <a:avLst/>
              <a:gdLst>
                <a:gd name="connsiteX0" fmla="*/ 3741 w 3500"/>
                <a:gd name="connsiteY0" fmla="*/ 31827 h 32475"/>
                <a:gd name="connsiteX1" fmla="*/ 3741 w 3500"/>
                <a:gd name="connsiteY1" fmla="*/ 990 h 32475"/>
                <a:gd name="connsiteX2" fmla="*/ 240 w 3500"/>
                <a:gd name="connsiteY2" fmla="*/ 121 h 32475"/>
                <a:gd name="connsiteX3" fmla="*/ 240 w 3500"/>
                <a:gd name="connsiteY3" fmla="*/ 32596 h 32475"/>
                <a:gd name="connsiteX4" fmla="*/ 3741 w 3500"/>
                <a:gd name="connsiteY4" fmla="*/ 31727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00" h="32475">
                  <a:moveTo>
                    <a:pt x="3741" y="31827"/>
                  </a:moveTo>
                  <a:lnTo>
                    <a:pt x="3741" y="990"/>
                  </a:lnTo>
                  <a:cubicBezTo>
                    <a:pt x="2574" y="990"/>
                    <a:pt x="1308" y="593"/>
                    <a:pt x="240" y="121"/>
                  </a:cubicBezTo>
                  <a:lnTo>
                    <a:pt x="240" y="32596"/>
                  </a:lnTo>
                  <a:cubicBezTo>
                    <a:pt x="1308" y="32025"/>
                    <a:pt x="2574" y="31727"/>
                    <a:pt x="3741" y="31727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A53EFF6-9E61-FA0D-6A13-6E0F40A1E782}"/>
                </a:ext>
              </a:extLst>
            </p:cNvPr>
            <p:cNvSpPr/>
            <p:nvPr/>
          </p:nvSpPr>
          <p:spPr>
            <a:xfrm>
              <a:off x="10811313" y="4290988"/>
              <a:ext cx="138788" cy="18124"/>
            </a:xfrm>
            <a:custGeom>
              <a:avLst/>
              <a:gdLst>
                <a:gd name="connsiteX0" fmla="*/ 139028 w 138788"/>
                <a:gd name="connsiteY0" fmla="*/ 991 h 18124"/>
                <a:gd name="connsiteX1" fmla="*/ 135626 w 138788"/>
                <a:gd name="connsiteY1" fmla="*/ 122 h 18124"/>
                <a:gd name="connsiteX2" fmla="*/ 135626 w 138788"/>
                <a:gd name="connsiteY2" fmla="*/ 10302 h 18124"/>
                <a:gd name="connsiteX3" fmla="*/ 131083 w 138788"/>
                <a:gd name="connsiteY3" fmla="*/ 14870 h 18124"/>
                <a:gd name="connsiteX4" fmla="*/ 239 w 138788"/>
                <a:gd name="connsiteY4" fmla="*/ 14870 h 18124"/>
                <a:gd name="connsiteX5" fmla="*/ 1108 w 138788"/>
                <a:gd name="connsiteY5" fmla="*/ 18247 h 18124"/>
                <a:gd name="connsiteX6" fmla="*/ 131654 w 138788"/>
                <a:gd name="connsiteY6" fmla="*/ 18247 h 18124"/>
                <a:gd name="connsiteX7" fmla="*/ 138929 w 138788"/>
                <a:gd name="connsiteY7" fmla="*/ 11071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88" h="18124">
                  <a:moveTo>
                    <a:pt x="139028" y="991"/>
                  </a:moveTo>
                  <a:cubicBezTo>
                    <a:pt x="137861" y="991"/>
                    <a:pt x="136694" y="693"/>
                    <a:pt x="135626" y="122"/>
                  </a:cubicBezTo>
                  <a:lnTo>
                    <a:pt x="135626" y="10302"/>
                  </a:lnTo>
                  <a:cubicBezTo>
                    <a:pt x="135626" y="12834"/>
                    <a:pt x="133591" y="14870"/>
                    <a:pt x="131083" y="14870"/>
                  </a:cubicBezTo>
                  <a:lnTo>
                    <a:pt x="239" y="14870"/>
                  </a:lnTo>
                  <a:cubicBezTo>
                    <a:pt x="810" y="15938"/>
                    <a:pt x="1108" y="17105"/>
                    <a:pt x="1108" y="18247"/>
                  </a:cubicBezTo>
                  <a:lnTo>
                    <a:pt x="131654" y="18247"/>
                  </a:lnTo>
                  <a:cubicBezTo>
                    <a:pt x="135626" y="18247"/>
                    <a:pt x="138929" y="15069"/>
                    <a:pt x="138929" y="11071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74FEBDD-D0F2-690D-800C-9B9DA86DFF31}"/>
                </a:ext>
              </a:extLst>
            </p:cNvPr>
            <p:cNvSpPr/>
            <p:nvPr/>
          </p:nvSpPr>
          <p:spPr>
            <a:xfrm>
              <a:off x="10718120" y="4305730"/>
              <a:ext cx="32872" cy="3475"/>
            </a:xfrm>
            <a:custGeom>
              <a:avLst/>
              <a:gdLst>
                <a:gd name="connsiteX0" fmla="*/ 228 w 32872"/>
                <a:gd name="connsiteY0" fmla="*/ 123 h 3475"/>
                <a:gd name="connsiteX1" fmla="*/ 1196 w 32872"/>
                <a:gd name="connsiteY1" fmla="*/ 3599 h 3475"/>
                <a:gd name="connsiteX2" fmla="*/ 32231 w 32872"/>
                <a:gd name="connsiteY2" fmla="*/ 3599 h 3475"/>
                <a:gd name="connsiteX3" fmla="*/ 33100 w 32872"/>
                <a:gd name="connsiteY3" fmla="*/ 123 h 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72" h="3475">
                  <a:moveTo>
                    <a:pt x="228" y="123"/>
                  </a:moveTo>
                  <a:cubicBezTo>
                    <a:pt x="824" y="1190"/>
                    <a:pt x="1196" y="2357"/>
                    <a:pt x="1196" y="3599"/>
                  </a:cubicBezTo>
                  <a:lnTo>
                    <a:pt x="32231" y="3599"/>
                  </a:lnTo>
                  <a:cubicBezTo>
                    <a:pt x="32231" y="2357"/>
                    <a:pt x="32529" y="1190"/>
                    <a:pt x="33100" y="123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19E6405-1BFE-64E3-A876-102027E3E6A2}"/>
                </a:ext>
              </a:extLst>
            </p:cNvPr>
            <p:cNvSpPr/>
            <p:nvPr/>
          </p:nvSpPr>
          <p:spPr>
            <a:xfrm>
              <a:off x="10764766" y="4305730"/>
              <a:ext cx="32773" cy="3475"/>
            </a:xfrm>
            <a:custGeom>
              <a:avLst/>
              <a:gdLst>
                <a:gd name="connsiteX0" fmla="*/ 230 w 32773"/>
                <a:gd name="connsiteY0" fmla="*/ 123 h 3475"/>
                <a:gd name="connsiteX1" fmla="*/ 1199 w 32773"/>
                <a:gd name="connsiteY1" fmla="*/ 3599 h 3475"/>
                <a:gd name="connsiteX2" fmla="*/ 32134 w 32773"/>
                <a:gd name="connsiteY2" fmla="*/ 3599 h 3475"/>
                <a:gd name="connsiteX3" fmla="*/ 33003 w 32773"/>
                <a:gd name="connsiteY3" fmla="*/ 123 h 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73" h="3475">
                  <a:moveTo>
                    <a:pt x="230" y="123"/>
                  </a:moveTo>
                  <a:cubicBezTo>
                    <a:pt x="801" y="1190"/>
                    <a:pt x="1099" y="2357"/>
                    <a:pt x="1199" y="3599"/>
                  </a:cubicBezTo>
                  <a:lnTo>
                    <a:pt x="32134" y="3599"/>
                  </a:lnTo>
                  <a:cubicBezTo>
                    <a:pt x="32134" y="2357"/>
                    <a:pt x="32432" y="1190"/>
                    <a:pt x="33003" y="123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A1908D2-300B-96F9-AC5D-57AEDAB11E86}"/>
                </a:ext>
              </a:extLst>
            </p:cNvPr>
            <p:cNvSpPr/>
            <p:nvPr/>
          </p:nvSpPr>
          <p:spPr>
            <a:xfrm>
              <a:off x="10945347" y="3385531"/>
              <a:ext cx="4766" cy="16014"/>
            </a:xfrm>
            <a:custGeom>
              <a:avLst/>
              <a:gdLst>
                <a:gd name="connsiteX0" fmla="*/ 2872 w 4766"/>
                <a:gd name="connsiteY0" fmla="*/ 74 h 16014"/>
                <a:gd name="connsiteX1" fmla="*/ 240 w 4766"/>
                <a:gd name="connsiteY1" fmla="*/ 2805 h 16014"/>
                <a:gd name="connsiteX2" fmla="*/ 1506 w 4766"/>
                <a:gd name="connsiteY2" fmla="*/ 5983 h 16014"/>
                <a:gd name="connsiteX3" fmla="*/ 1506 w 4766"/>
                <a:gd name="connsiteY3" fmla="*/ 16088 h 16014"/>
                <a:gd name="connsiteX4" fmla="*/ 5007 w 4766"/>
                <a:gd name="connsiteY4" fmla="*/ 15119 h 16014"/>
                <a:gd name="connsiteX5" fmla="*/ 5007 w 4766"/>
                <a:gd name="connsiteY5" fmla="*/ 5412 h 16014"/>
                <a:gd name="connsiteX6" fmla="*/ 2872 w 4766"/>
                <a:gd name="connsiteY6" fmla="*/ 272 h 1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6" h="16014">
                  <a:moveTo>
                    <a:pt x="2872" y="74"/>
                  </a:moveTo>
                  <a:lnTo>
                    <a:pt x="240" y="2805"/>
                  </a:lnTo>
                  <a:cubicBezTo>
                    <a:pt x="1134" y="3574"/>
                    <a:pt x="1506" y="4741"/>
                    <a:pt x="1506" y="5983"/>
                  </a:cubicBezTo>
                  <a:lnTo>
                    <a:pt x="1506" y="16088"/>
                  </a:lnTo>
                  <a:cubicBezTo>
                    <a:pt x="2574" y="15492"/>
                    <a:pt x="3840" y="15119"/>
                    <a:pt x="5007" y="15119"/>
                  </a:cubicBezTo>
                  <a:lnTo>
                    <a:pt x="5007" y="5412"/>
                  </a:lnTo>
                  <a:cubicBezTo>
                    <a:pt x="5007" y="3475"/>
                    <a:pt x="4237" y="1638"/>
                    <a:pt x="2872" y="272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3CB6302-1A1E-6139-CFA3-AC5A13DCC91E}"/>
                </a:ext>
              </a:extLst>
            </p:cNvPr>
            <p:cNvSpPr/>
            <p:nvPr/>
          </p:nvSpPr>
          <p:spPr>
            <a:xfrm>
              <a:off x="10567675" y="4304364"/>
              <a:ext cx="136852" cy="4841"/>
            </a:xfrm>
            <a:custGeom>
              <a:avLst/>
              <a:gdLst>
                <a:gd name="connsiteX0" fmla="*/ 137078 w 136852"/>
                <a:gd name="connsiteY0" fmla="*/ 1488 h 4841"/>
                <a:gd name="connsiteX1" fmla="*/ 6060 w 136852"/>
                <a:gd name="connsiteY1" fmla="*/ 1488 h 4841"/>
                <a:gd name="connsiteX2" fmla="*/ 2858 w 136852"/>
                <a:gd name="connsiteY2" fmla="*/ 123 h 4841"/>
                <a:gd name="connsiteX3" fmla="*/ 226 w 136852"/>
                <a:gd name="connsiteY3" fmla="*/ 2829 h 4841"/>
                <a:gd name="connsiteX4" fmla="*/ 5291 w 136852"/>
                <a:gd name="connsiteY4" fmla="*/ 4964 h 4841"/>
                <a:gd name="connsiteX5" fmla="*/ 135911 w 136852"/>
                <a:gd name="connsiteY5" fmla="*/ 4964 h 4841"/>
                <a:gd name="connsiteX6" fmla="*/ 136979 w 136852"/>
                <a:gd name="connsiteY6" fmla="*/ 1488 h 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852" h="4841">
                  <a:moveTo>
                    <a:pt x="137078" y="1488"/>
                  </a:moveTo>
                  <a:lnTo>
                    <a:pt x="6060" y="1488"/>
                  </a:lnTo>
                  <a:cubicBezTo>
                    <a:pt x="4794" y="1488"/>
                    <a:pt x="3727" y="992"/>
                    <a:pt x="2858" y="123"/>
                  </a:cubicBezTo>
                  <a:lnTo>
                    <a:pt x="226" y="2829"/>
                  </a:lnTo>
                  <a:cubicBezTo>
                    <a:pt x="1591" y="4195"/>
                    <a:pt x="3429" y="4964"/>
                    <a:pt x="5291" y="4964"/>
                  </a:cubicBezTo>
                  <a:lnTo>
                    <a:pt x="135911" y="4964"/>
                  </a:lnTo>
                  <a:cubicBezTo>
                    <a:pt x="135911" y="3723"/>
                    <a:pt x="136408" y="2556"/>
                    <a:pt x="136979" y="1488"/>
                  </a:cubicBezTo>
                  <a:close/>
                </a:path>
              </a:pathLst>
            </a:custGeom>
            <a:solidFill>
              <a:srgbClr val="004E29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10D4F02-22A7-AF3D-C43F-B7A489A21727}"/>
                </a:ext>
              </a:extLst>
            </p:cNvPr>
            <p:cNvSpPr/>
            <p:nvPr/>
          </p:nvSpPr>
          <p:spPr>
            <a:xfrm>
              <a:off x="10568947" y="3386997"/>
              <a:ext cx="377758" cy="918737"/>
            </a:xfrm>
            <a:custGeom>
              <a:avLst/>
              <a:gdLst>
                <a:gd name="connsiteX0" fmla="*/ 222 w 377758"/>
                <a:gd name="connsiteY0" fmla="*/ 4623 h 918737"/>
                <a:gd name="connsiteX1" fmla="*/ 222 w 377758"/>
                <a:gd name="connsiteY1" fmla="*/ 14430 h 918737"/>
                <a:gd name="connsiteX2" fmla="*/ 4592 w 377758"/>
                <a:gd name="connsiteY2" fmla="*/ 21407 h 918737"/>
                <a:gd name="connsiteX3" fmla="*/ 222 w 377758"/>
                <a:gd name="connsiteY3" fmla="*/ 28111 h 918737"/>
                <a:gd name="connsiteX4" fmla="*/ 222 w 377758"/>
                <a:gd name="connsiteY4" fmla="*/ 60784 h 918737"/>
                <a:gd name="connsiteX5" fmla="*/ 222 w 377758"/>
                <a:gd name="connsiteY5" fmla="*/ 74365 h 918737"/>
                <a:gd name="connsiteX6" fmla="*/ 222 w 377758"/>
                <a:gd name="connsiteY6" fmla="*/ 106667 h 918737"/>
                <a:gd name="connsiteX7" fmla="*/ 4592 w 377758"/>
                <a:gd name="connsiteY7" fmla="*/ 113544 h 918737"/>
                <a:gd name="connsiteX8" fmla="*/ 222 w 377758"/>
                <a:gd name="connsiteY8" fmla="*/ 120347 h 918737"/>
                <a:gd name="connsiteX9" fmla="*/ 222 w 377758"/>
                <a:gd name="connsiteY9" fmla="*/ 153021 h 918737"/>
                <a:gd name="connsiteX10" fmla="*/ 4592 w 377758"/>
                <a:gd name="connsiteY10" fmla="*/ 159799 h 918737"/>
                <a:gd name="connsiteX11" fmla="*/ 222 w 377758"/>
                <a:gd name="connsiteY11" fmla="*/ 166701 h 918737"/>
                <a:gd name="connsiteX12" fmla="*/ 222 w 377758"/>
                <a:gd name="connsiteY12" fmla="*/ 199002 h 918737"/>
                <a:gd name="connsiteX13" fmla="*/ 4592 w 377758"/>
                <a:gd name="connsiteY13" fmla="*/ 205780 h 918737"/>
                <a:gd name="connsiteX14" fmla="*/ 222 w 377758"/>
                <a:gd name="connsiteY14" fmla="*/ 212558 h 918737"/>
                <a:gd name="connsiteX15" fmla="*/ 222 w 377758"/>
                <a:gd name="connsiteY15" fmla="*/ 245158 h 918737"/>
                <a:gd name="connsiteX16" fmla="*/ 4592 w 377758"/>
                <a:gd name="connsiteY16" fmla="*/ 252035 h 918737"/>
                <a:gd name="connsiteX17" fmla="*/ 222 w 377758"/>
                <a:gd name="connsiteY17" fmla="*/ 258937 h 918737"/>
                <a:gd name="connsiteX18" fmla="*/ 222 w 377758"/>
                <a:gd name="connsiteY18" fmla="*/ 291214 h 918737"/>
                <a:gd name="connsiteX19" fmla="*/ 4592 w 377758"/>
                <a:gd name="connsiteY19" fmla="*/ 298017 h 918737"/>
                <a:gd name="connsiteX20" fmla="*/ 222 w 377758"/>
                <a:gd name="connsiteY20" fmla="*/ 304795 h 918737"/>
                <a:gd name="connsiteX21" fmla="*/ 222 w 377758"/>
                <a:gd name="connsiteY21" fmla="*/ 337195 h 918737"/>
                <a:gd name="connsiteX22" fmla="*/ 4592 w 377758"/>
                <a:gd name="connsiteY22" fmla="*/ 344073 h 918737"/>
                <a:gd name="connsiteX23" fmla="*/ 222 w 377758"/>
                <a:gd name="connsiteY23" fmla="*/ 350875 h 918737"/>
                <a:gd name="connsiteX24" fmla="*/ 222 w 377758"/>
                <a:gd name="connsiteY24" fmla="*/ 383450 h 918737"/>
                <a:gd name="connsiteX25" fmla="*/ 4592 w 377758"/>
                <a:gd name="connsiteY25" fmla="*/ 390253 h 918737"/>
                <a:gd name="connsiteX26" fmla="*/ 222 w 377758"/>
                <a:gd name="connsiteY26" fmla="*/ 397130 h 918737"/>
                <a:gd name="connsiteX27" fmla="*/ 222 w 377758"/>
                <a:gd name="connsiteY27" fmla="*/ 429431 h 918737"/>
                <a:gd name="connsiteX28" fmla="*/ 4592 w 377758"/>
                <a:gd name="connsiteY28" fmla="*/ 436210 h 918737"/>
                <a:gd name="connsiteX29" fmla="*/ 222 w 377758"/>
                <a:gd name="connsiteY29" fmla="*/ 443012 h 918737"/>
                <a:gd name="connsiteX30" fmla="*/ 222 w 377758"/>
                <a:gd name="connsiteY30" fmla="*/ 475686 h 918737"/>
                <a:gd name="connsiteX31" fmla="*/ 4592 w 377758"/>
                <a:gd name="connsiteY31" fmla="*/ 482564 h 918737"/>
                <a:gd name="connsiteX32" fmla="*/ 222 w 377758"/>
                <a:gd name="connsiteY32" fmla="*/ 489366 h 918737"/>
                <a:gd name="connsiteX33" fmla="*/ 222 w 377758"/>
                <a:gd name="connsiteY33" fmla="*/ 521668 h 918737"/>
                <a:gd name="connsiteX34" fmla="*/ 4592 w 377758"/>
                <a:gd name="connsiteY34" fmla="*/ 528446 h 918737"/>
                <a:gd name="connsiteX35" fmla="*/ 222 w 377758"/>
                <a:gd name="connsiteY35" fmla="*/ 535249 h 918737"/>
                <a:gd name="connsiteX36" fmla="*/ 222 w 377758"/>
                <a:gd name="connsiteY36" fmla="*/ 567922 h 918737"/>
                <a:gd name="connsiteX37" fmla="*/ 4592 w 377758"/>
                <a:gd name="connsiteY37" fmla="*/ 574800 h 918737"/>
                <a:gd name="connsiteX38" fmla="*/ 222 w 377758"/>
                <a:gd name="connsiteY38" fmla="*/ 581603 h 918737"/>
                <a:gd name="connsiteX39" fmla="*/ 222 w 377758"/>
                <a:gd name="connsiteY39" fmla="*/ 613879 h 918737"/>
                <a:gd name="connsiteX40" fmla="*/ 4592 w 377758"/>
                <a:gd name="connsiteY40" fmla="*/ 620682 h 918737"/>
                <a:gd name="connsiteX41" fmla="*/ 222 w 377758"/>
                <a:gd name="connsiteY41" fmla="*/ 627559 h 918737"/>
                <a:gd name="connsiteX42" fmla="*/ 222 w 377758"/>
                <a:gd name="connsiteY42" fmla="*/ 659960 h 918737"/>
                <a:gd name="connsiteX43" fmla="*/ 4592 w 377758"/>
                <a:gd name="connsiteY43" fmla="*/ 666738 h 918737"/>
                <a:gd name="connsiteX44" fmla="*/ 222 w 377758"/>
                <a:gd name="connsiteY44" fmla="*/ 673541 h 918737"/>
                <a:gd name="connsiteX45" fmla="*/ 222 w 377758"/>
                <a:gd name="connsiteY45" fmla="*/ 706115 h 918737"/>
                <a:gd name="connsiteX46" fmla="*/ 4592 w 377758"/>
                <a:gd name="connsiteY46" fmla="*/ 713018 h 918737"/>
                <a:gd name="connsiteX47" fmla="*/ 222 w 377758"/>
                <a:gd name="connsiteY47" fmla="*/ 719796 h 918737"/>
                <a:gd name="connsiteX48" fmla="*/ 222 w 377758"/>
                <a:gd name="connsiteY48" fmla="*/ 752196 h 918737"/>
                <a:gd name="connsiteX49" fmla="*/ 4592 w 377758"/>
                <a:gd name="connsiteY49" fmla="*/ 758875 h 918737"/>
                <a:gd name="connsiteX50" fmla="*/ 222 w 377758"/>
                <a:gd name="connsiteY50" fmla="*/ 765876 h 918737"/>
                <a:gd name="connsiteX51" fmla="*/ 222 w 377758"/>
                <a:gd name="connsiteY51" fmla="*/ 798352 h 918737"/>
                <a:gd name="connsiteX52" fmla="*/ 4592 w 377758"/>
                <a:gd name="connsiteY52" fmla="*/ 805229 h 918737"/>
                <a:gd name="connsiteX53" fmla="*/ 222 w 377758"/>
                <a:gd name="connsiteY53" fmla="*/ 812032 h 918737"/>
                <a:gd name="connsiteX54" fmla="*/ 222 w 377758"/>
                <a:gd name="connsiteY54" fmla="*/ 844333 h 918737"/>
                <a:gd name="connsiteX55" fmla="*/ 4592 w 377758"/>
                <a:gd name="connsiteY55" fmla="*/ 851111 h 918737"/>
                <a:gd name="connsiteX56" fmla="*/ 222 w 377758"/>
                <a:gd name="connsiteY56" fmla="*/ 858013 h 918737"/>
                <a:gd name="connsiteX57" fmla="*/ 222 w 377758"/>
                <a:gd name="connsiteY57" fmla="*/ 890588 h 918737"/>
                <a:gd name="connsiteX58" fmla="*/ 4592 w 377758"/>
                <a:gd name="connsiteY58" fmla="*/ 897465 h 918737"/>
                <a:gd name="connsiteX59" fmla="*/ 222 w 377758"/>
                <a:gd name="connsiteY59" fmla="*/ 904268 h 918737"/>
                <a:gd name="connsiteX60" fmla="*/ 222 w 377758"/>
                <a:gd name="connsiteY60" fmla="*/ 914249 h 918737"/>
                <a:gd name="connsiteX61" fmla="*/ 4790 w 377758"/>
                <a:gd name="connsiteY61" fmla="*/ 918817 h 918737"/>
                <a:gd name="connsiteX62" fmla="*/ 135808 w 377758"/>
                <a:gd name="connsiteY62" fmla="*/ 918817 h 918737"/>
                <a:gd name="connsiteX63" fmla="*/ 149488 w 377758"/>
                <a:gd name="connsiteY63" fmla="*/ 918817 h 918737"/>
                <a:gd name="connsiteX64" fmla="*/ 182162 w 377758"/>
                <a:gd name="connsiteY64" fmla="*/ 918817 h 918737"/>
                <a:gd name="connsiteX65" fmla="*/ 196041 w 377758"/>
                <a:gd name="connsiteY65" fmla="*/ 918817 h 918737"/>
                <a:gd name="connsiteX66" fmla="*/ 228814 w 377758"/>
                <a:gd name="connsiteY66" fmla="*/ 918817 h 918737"/>
                <a:gd name="connsiteX67" fmla="*/ 242693 w 377758"/>
                <a:gd name="connsiteY67" fmla="*/ 918817 h 918737"/>
                <a:gd name="connsiteX68" fmla="*/ 373437 w 377758"/>
                <a:gd name="connsiteY68" fmla="*/ 918817 h 918737"/>
                <a:gd name="connsiteX69" fmla="*/ 377981 w 377758"/>
                <a:gd name="connsiteY69" fmla="*/ 914249 h 918737"/>
                <a:gd name="connsiteX70" fmla="*/ 377981 w 377758"/>
                <a:gd name="connsiteY70" fmla="*/ 904169 h 918737"/>
                <a:gd name="connsiteX71" fmla="*/ 377981 w 377758"/>
                <a:gd name="connsiteY71" fmla="*/ 890489 h 918737"/>
                <a:gd name="connsiteX72" fmla="*/ 377981 w 377758"/>
                <a:gd name="connsiteY72" fmla="*/ 858088 h 918737"/>
                <a:gd name="connsiteX73" fmla="*/ 377981 w 377758"/>
                <a:gd name="connsiteY73" fmla="*/ 844532 h 918737"/>
                <a:gd name="connsiteX74" fmla="*/ 377981 w 377758"/>
                <a:gd name="connsiteY74" fmla="*/ 811932 h 918737"/>
                <a:gd name="connsiteX75" fmla="*/ 377981 w 377758"/>
                <a:gd name="connsiteY75" fmla="*/ 798252 h 918737"/>
                <a:gd name="connsiteX76" fmla="*/ 377981 w 377758"/>
                <a:gd name="connsiteY76" fmla="*/ 765876 h 918737"/>
                <a:gd name="connsiteX77" fmla="*/ 377981 w 377758"/>
                <a:gd name="connsiteY77" fmla="*/ 752395 h 918737"/>
                <a:gd name="connsiteX78" fmla="*/ 377981 w 377758"/>
                <a:gd name="connsiteY78" fmla="*/ 719696 h 918737"/>
                <a:gd name="connsiteX79" fmla="*/ 377981 w 377758"/>
                <a:gd name="connsiteY79" fmla="*/ 706016 h 918737"/>
                <a:gd name="connsiteX80" fmla="*/ 377981 w 377758"/>
                <a:gd name="connsiteY80" fmla="*/ 673740 h 918737"/>
                <a:gd name="connsiteX81" fmla="*/ 377981 w 377758"/>
                <a:gd name="connsiteY81" fmla="*/ 660059 h 918737"/>
                <a:gd name="connsiteX82" fmla="*/ 377981 w 377758"/>
                <a:gd name="connsiteY82" fmla="*/ 627460 h 918737"/>
                <a:gd name="connsiteX83" fmla="*/ 377981 w 377758"/>
                <a:gd name="connsiteY83" fmla="*/ 613805 h 918737"/>
                <a:gd name="connsiteX84" fmla="*/ 377981 w 377758"/>
                <a:gd name="connsiteY84" fmla="*/ 581503 h 918737"/>
                <a:gd name="connsiteX85" fmla="*/ 377981 w 377758"/>
                <a:gd name="connsiteY85" fmla="*/ 567823 h 918737"/>
                <a:gd name="connsiteX86" fmla="*/ 377981 w 377758"/>
                <a:gd name="connsiteY86" fmla="*/ 535422 h 918737"/>
                <a:gd name="connsiteX87" fmla="*/ 377981 w 377758"/>
                <a:gd name="connsiteY87" fmla="*/ 521767 h 918737"/>
                <a:gd name="connsiteX88" fmla="*/ 377981 w 377758"/>
                <a:gd name="connsiteY88" fmla="*/ 489267 h 918737"/>
                <a:gd name="connsiteX89" fmla="*/ 377981 w 377758"/>
                <a:gd name="connsiteY89" fmla="*/ 475587 h 918737"/>
                <a:gd name="connsiteX90" fmla="*/ 377981 w 377758"/>
                <a:gd name="connsiteY90" fmla="*/ 443186 h 918737"/>
                <a:gd name="connsiteX91" fmla="*/ 377981 w 377758"/>
                <a:gd name="connsiteY91" fmla="*/ 429531 h 918737"/>
                <a:gd name="connsiteX92" fmla="*/ 377981 w 377758"/>
                <a:gd name="connsiteY92" fmla="*/ 397031 h 918737"/>
                <a:gd name="connsiteX93" fmla="*/ 377981 w 377758"/>
                <a:gd name="connsiteY93" fmla="*/ 383351 h 918737"/>
                <a:gd name="connsiteX94" fmla="*/ 377981 w 377758"/>
                <a:gd name="connsiteY94" fmla="*/ 351074 h 918737"/>
                <a:gd name="connsiteX95" fmla="*/ 377981 w 377758"/>
                <a:gd name="connsiteY95" fmla="*/ 337295 h 918737"/>
                <a:gd name="connsiteX96" fmla="*/ 377981 w 377758"/>
                <a:gd name="connsiteY96" fmla="*/ 304695 h 918737"/>
                <a:gd name="connsiteX97" fmla="*/ 377981 w 377758"/>
                <a:gd name="connsiteY97" fmla="*/ 291114 h 918737"/>
                <a:gd name="connsiteX98" fmla="*/ 377981 w 377758"/>
                <a:gd name="connsiteY98" fmla="*/ 258838 h 918737"/>
                <a:gd name="connsiteX99" fmla="*/ 377981 w 377758"/>
                <a:gd name="connsiteY99" fmla="*/ 245058 h 918737"/>
                <a:gd name="connsiteX100" fmla="*/ 377981 w 377758"/>
                <a:gd name="connsiteY100" fmla="*/ 212757 h 918737"/>
                <a:gd name="connsiteX101" fmla="*/ 377981 w 377758"/>
                <a:gd name="connsiteY101" fmla="*/ 199077 h 918737"/>
                <a:gd name="connsiteX102" fmla="*/ 377981 w 377758"/>
                <a:gd name="connsiteY102" fmla="*/ 166602 h 918737"/>
                <a:gd name="connsiteX103" fmla="*/ 377981 w 377758"/>
                <a:gd name="connsiteY103" fmla="*/ 152921 h 918737"/>
                <a:gd name="connsiteX104" fmla="*/ 377981 w 377758"/>
                <a:gd name="connsiteY104" fmla="*/ 120521 h 918737"/>
                <a:gd name="connsiteX105" fmla="*/ 377981 w 377758"/>
                <a:gd name="connsiteY105" fmla="*/ 106865 h 918737"/>
                <a:gd name="connsiteX106" fmla="*/ 377981 w 377758"/>
                <a:gd name="connsiteY106" fmla="*/ 74266 h 918737"/>
                <a:gd name="connsiteX107" fmla="*/ 377981 w 377758"/>
                <a:gd name="connsiteY107" fmla="*/ 60685 h 918737"/>
                <a:gd name="connsiteX108" fmla="*/ 377981 w 377758"/>
                <a:gd name="connsiteY108" fmla="*/ 28384 h 918737"/>
                <a:gd name="connsiteX109" fmla="*/ 377981 w 377758"/>
                <a:gd name="connsiteY109" fmla="*/ 14629 h 918737"/>
                <a:gd name="connsiteX110" fmla="*/ 377981 w 377758"/>
                <a:gd name="connsiteY110" fmla="*/ 4623 h 918737"/>
                <a:gd name="connsiteX111" fmla="*/ 373437 w 377758"/>
                <a:gd name="connsiteY111" fmla="*/ 80 h 918737"/>
                <a:gd name="connsiteX112" fmla="*/ 4790 w 377758"/>
                <a:gd name="connsiteY112" fmla="*/ 80 h 918737"/>
                <a:gd name="connsiteX113" fmla="*/ 222 w 377758"/>
                <a:gd name="connsiteY113" fmla="*/ 4623 h 918737"/>
                <a:gd name="connsiteX114" fmla="*/ 26316 w 377758"/>
                <a:gd name="connsiteY114" fmla="*/ 904938 h 918737"/>
                <a:gd name="connsiteX115" fmla="*/ 20780 w 377758"/>
                <a:gd name="connsiteY115" fmla="*/ 891854 h 918737"/>
                <a:gd name="connsiteX116" fmla="*/ 34087 w 377758"/>
                <a:gd name="connsiteY116" fmla="*/ 897291 h 918737"/>
                <a:gd name="connsiteX117" fmla="*/ 26316 w 377758"/>
                <a:gd name="connsiteY117" fmla="*/ 904938 h 918737"/>
                <a:gd name="connsiteX118" fmla="*/ 34087 w 377758"/>
                <a:gd name="connsiteY118" fmla="*/ 851210 h 918737"/>
                <a:gd name="connsiteX119" fmla="*/ 20780 w 377758"/>
                <a:gd name="connsiteY119" fmla="*/ 856747 h 918737"/>
                <a:gd name="connsiteX120" fmla="*/ 26316 w 377758"/>
                <a:gd name="connsiteY120" fmla="*/ 843539 h 918737"/>
                <a:gd name="connsiteX121" fmla="*/ 34087 w 377758"/>
                <a:gd name="connsiteY121" fmla="*/ 851210 h 918737"/>
                <a:gd name="connsiteX122" fmla="*/ 34087 w 377758"/>
                <a:gd name="connsiteY122" fmla="*/ 805055 h 918737"/>
                <a:gd name="connsiteX123" fmla="*/ 20780 w 377758"/>
                <a:gd name="connsiteY123" fmla="*/ 810468 h 918737"/>
                <a:gd name="connsiteX124" fmla="*/ 26316 w 377758"/>
                <a:gd name="connsiteY124" fmla="*/ 797383 h 918737"/>
                <a:gd name="connsiteX125" fmla="*/ 34087 w 377758"/>
                <a:gd name="connsiteY125" fmla="*/ 805055 h 918737"/>
                <a:gd name="connsiteX126" fmla="*/ 34087 w 377758"/>
                <a:gd name="connsiteY126" fmla="*/ 758974 h 918737"/>
                <a:gd name="connsiteX127" fmla="*/ 20780 w 377758"/>
                <a:gd name="connsiteY127" fmla="*/ 764511 h 918737"/>
                <a:gd name="connsiteX128" fmla="*/ 26316 w 377758"/>
                <a:gd name="connsiteY128" fmla="*/ 751327 h 918737"/>
                <a:gd name="connsiteX129" fmla="*/ 34087 w 377758"/>
                <a:gd name="connsiteY129" fmla="*/ 758974 h 918737"/>
                <a:gd name="connsiteX130" fmla="*/ 34087 w 377758"/>
                <a:gd name="connsiteY130" fmla="*/ 712819 h 918737"/>
                <a:gd name="connsiteX131" fmla="*/ 20780 w 377758"/>
                <a:gd name="connsiteY131" fmla="*/ 718256 h 918737"/>
                <a:gd name="connsiteX132" fmla="*/ 26316 w 377758"/>
                <a:gd name="connsiteY132" fmla="*/ 705048 h 918737"/>
                <a:gd name="connsiteX133" fmla="*/ 34087 w 377758"/>
                <a:gd name="connsiteY133" fmla="*/ 712819 h 918737"/>
                <a:gd name="connsiteX134" fmla="*/ 34087 w 377758"/>
                <a:gd name="connsiteY134" fmla="*/ 666837 h 918737"/>
                <a:gd name="connsiteX135" fmla="*/ 20780 w 377758"/>
                <a:gd name="connsiteY135" fmla="*/ 672275 h 918737"/>
                <a:gd name="connsiteX136" fmla="*/ 26316 w 377758"/>
                <a:gd name="connsiteY136" fmla="*/ 659190 h 918737"/>
                <a:gd name="connsiteX137" fmla="*/ 34087 w 377758"/>
                <a:gd name="connsiteY137" fmla="*/ 666837 h 918737"/>
                <a:gd name="connsiteX138" fmla="*/ 34087 w 377758"/>
                <a:gd name="connsiteY138" fmla="*/ 620781 h 918737"/>
                <a:gd name="connsiteX139" fmla="*/ 20780 w 377758"/>
                <a:gd name="connsiteY139" fmla="*/ 626219 h 918737"/>
                <a:gd name="connsiteX140" fmla="*/ 26316 w 377758"/>
                <a:gd name="connsiteY140" fmla="*/ 613109 h 918737"/>
                <a:gd name="connsiteX141" fmla="*/ 34087 w 377758"/>
                <a:gd name="connsiteY141" fmla="*/ 620781 h 918737"/>
                <a:gd name="connsiteX142" fmla="*/ 34087 w 377758"/>
                <a:gd name="connsiteY142" fmla="*/ 574601 h 918737"/>
                <a:gd name="connsiteX143" fmla="*/ 20780 w 377758"/>
                <a:gd name="connsiteY143" fmla="*/ 580038 h 918737"/>
                <a:gd name="connsiteX144" fmla="*/ 26316 w 377758"/>
                <a:gd name="connsiteY144" fmla="*/ 566954 h 918737"/>
                <a:gd name="connsiteX145" fmla="*/ 34087 w 377758"/>
                <a:gd name="connsiteY145" fmla="*/ 574601 h 918737"/>
                <a:gd name="connsiteX146" fmla="*/ 34087 w 377758"/>
                <a:gd name="connsiteY146" fmla="*/ 528545 h 918737"/>
                <a:gd name="connsiteX147" fmla="*/ 20780 w 377758"/>
                <a:gd name="connsiteY147" fmla="*/ 533982 h 918737"/>
                <a:gd name="connsiteX148" fmla="*/ 26316 w 377758"/>
                <a:gd name="connsiteY148" fmla="*/ 520873 h 918737"/>
                <a:gd name="connsiteX149" fmla="*/ 34087 w 377758"/>
                <a:gd name="connsiteY149" fmla="*/ 528545 h 918737"/>
                <a:gd name="connsiteX150" fmla="*/ 34087 w 377758"/>
                <a:gd name="connsiteY150" fmla="*/ 482390 h 918737"/>
                <a:gd name="connsiteX151" fmla="*/ 20780 w 377758"/>
                <a:gd name="connsiteY151" fmla="*/ 487703 h 918737"/>
                <a:gd name="connsiteX152" fmla="*/ 26316 w 377758"/>
                <a:gd name="connsiteY152" fmla="*/ 474619 h 918737"/>
                <a:gd name="connsiteX153" fmla="*/ 34087 w 377758"/>
                <a:gd name="connsiteY153" fmla="*/ 482390 h 918737"/>
                <a:gd name="connsiteX154" fmla="*/ 34087 w 377758"/>
                <a:gd name="connsiteY154" fmla="*/ 436309 h 918737"/>
                <a:gd name="connsiteX155" fmla="*/ 20780 w 377758"/>
                <a:gd name="connsiteY155" fmla="*/ 441746 h 918737"/>
                <a:gd name="connsiteX156" fmla="*/ 26316 w 377758"/>
                <a:gd name="connsiteY156" fmla="*/ 428662 h 918737"/>
                <a:gd name="connsiteX157" fmla="*/ 34087 w 377758"/>
                <a:gd name="connsiteY157" fmla="*/ 436309 h 918737"/>
                <a:gd name="connsiteX158" fmla="*/ 34087 w 377758"/>
                <a:gd name="connsiteY158" fmla="*/ 390054 h 918737"/>
                <a:gd name="connsiteX159" fmla="*/ 20780 w 377758"/>
                <a:gd name="connsiteY159" fmla="*/ 395492 h 918737"/>
                <a:gd name="connsiteX160" fmla="*/ 26316 w 377758"/>
                <a:gd name="connsiteY160" fmla="*/ 382382 h 918737"/>
                <a:gd name="connsiteX161" fmla="*/ 34087 w 377758"/>
                <a:gd name="connsiteY161" fmla="*/ 390054 h 918737"/>
                <a:gd name="connsiteX162" fmla="*/ 34087 w 377758"/>
                <a:gd name="connsiteY162" fmla="*/ 344172 h 918737"/>
                <a:gd name="connsiteX163" fmla="*/ 20780 w 377758"/>
                <a:gd name="connsiteY163" fmla="*/ 349609 h 918737"/>
                <a:gd name="connsiteX164" fmla="*/ 26316 w 377758"/>
                <a:gd name="connsiteY164" fmla="*/ 336426 h 918737"/>
                <a:gd name="connsiteX165" fmla="*/ 34087 w 377758"/>
                <a:gd name="connsiteY165" fmla="*/ 344172 h 918737"/>
                <a:gd name="connsiteX166" fmla="*/ 34087 w 377758"/>
                <a:gd name="connsiteY166" fmla="*/ 298116 h 918737"/>
                <a:gd name="connsiteX167" fmla="*/ 20780 w 377758"/>
                <a:gd name="connsiteY167" fmla="*/ 303528 h 918737"/>
                <a:gd name="connsiteX168" fmla="*/ 26316 w 377758"/>
                <a:gd name="connsiteY168" fmla="*/ 290444 h 918737"/>
                <a:gd name="connsiteX169" fmla="*/ 34087 w 377758"/>
                <a:gd name="connsiteY169" fmla="*/ 298116 h 918737"/>
                <a:gd name="connsiteX170" fmla="*/ 34087 w 377758"/>
                <a:gd name="connsiteY170" fmla="*/ 251836 h 918737"/>
                <a:gd name="connsiteX171" fmla="*/ 20780 w 377758"/>
                <a:gd name="connsiteY171" fmla="*/ 257274 h 918737"/>
                <a:gd name="connsiteX172" fmla="*/ 26316 w 377758"/>
                <a:gd name="connsiteY172" fmla="*/ 244090 h 918737"/>
                <a:gd name="connsiteX173" fmla="*/ 34087 w 377758"/>
                <a:gd name="connsiteY173" fmla="*/ 251836 h 918737"/>
                <a:gd name="connsiteX174" fmla="*/ 34087 w 377758"/>
                <a:gd name="connsiteY174" fmla="*/ 205880 h 918737"/>
                <a:gd name="connsiteX175" fmla="*/ 20780 w 377758"/>
                <a:gd name="connsiteY175" fmla="*/ 211317 h 918737"/>
                <a:gd name="connsiteX176" fmla="*/ 26316 w 377758"/>
                <a:gd name="connsiteY176" fmla="*/ 198208 h 918737"/>
                <a:gd name="connsiteX177" fmla="*/ 34087 w 377758"/>
                <a:gd name="connsiteY177" fmla="*/ 205880 h 918737"/>
                <a:gd name="connsiteX178" fmla="*/ 34087 w 377758"/>
                <a:gd name="connsiteY178" fmla="*/ 159625 h 918737"/>
                <a:gd name="connsiteX179" fmla="*/ 20780 w 377758"/>
                <a:gd name="connsiteY179" fmla="*/ 165037 h 918737"/>
                <a:gd name="connsiteX180" fmla="*/ 26316 w 377758"/>
                <a:gd name="connsiteY180" fmla="*/ 151953 h 918737"/>
                <a:gd name="connsiteX181" fmla="*/ 34087 w 377758"/>
                <a:gd name="connsiteY181" fmla="*/ 159625 h 918737"/>
                <a:gd name="connsiteX182" fmla="*/ 34087 w 377758"/>
                <a:gd name="connsiteY182" fmla="*/ 113643 h 918737"/>
                <a:gd name="connsiteX183" fmla="*/ 20780 w 377758"/>
                <a:gd name="connsiteY183" fmla="*/ 119081 h 918737"/>
                <a:gd name="connsiteX184" fmla="*/ 26316 w 377758"/>
                <a:gd name="connsiteY184" fmla="*/ 105897 h 918737"/>
                <a:gd name="connsiteX185" fmla="*/ 34087 w 377758"/>
                <a:gd name="connsiteY185" fmla="*/ 113643 h 918737"/>
                <a:gd name="connsiteX186" fmla="*/ 34087 w 377758"/>
                <a:gd name="connsiteY186" fmla="*/ 67389 h 918737"/>
                <a:gd name="connsiteX187" fmla="*/ 20780 w 377758"/>
                <a:gd name="connsiteY187" fmla="*/ 72801 h 918737"/>
                <a:gd name="connsiteX188" fmla="*/ 26316 w 377758"/>
                <a:gd name="connsiteY188" fmla="*/ 59717 h 918737"/>
                <a:gd name="connsiteX189" fmla="*/ 34087 w 377758"/>
                <a:gd name="connsiteY189" fmla="*/ 67389 h 918737"/>
                <a:gd name="connsiteX190" fmla="*/ 34087 w 377758"/>
                <a:gd name="connsiteY190" fmla="*/ 21407 h 918737"/>
                <a:gd name="connsiteX191" fmla="*/ 20780 w 377758"/>
                <a:gd name="connsiteY191" fmla="*/ 26745 h 918737"/>
                <a:gd name="connsiteX192" fmla="*/ 26316 w 377758"/>
                <a:gd name="connsiteY192" fmla="*/ 13661 h 918737"/>
                <a:gd name="connsiteX193" fmla="*/ 34087 w 377758"/>
                <a:gd name="connsiteY193" fmla="*/ 21407 h 918737"/>
                <a:gd name="connsiteX194" fmla="*/ 84811 w 377758"/>
                <a:gd name="connsiteY194" fmla="*/ 901264 h 918737"/>
                <a:gd name="connsiteX195" fmla="*/ 73266 w 377758"/>
                <a:gd name="connsiteY195" fmla="*/ 873705 h 918737"/>
                <a:gd name="connsiteX196" fmla="*/ 101098 w 377758"/>
                <a:gd name="connsiteY196" fmla="*/ 885150 h 918737"/>
                <a:gd name="connsiteX197" fmla="*/ 84811 w 377758"/>
                <a:gd name="connsiteY197" fmla="*/ 901264 h 918737"/>
                <a:gd name="connsiteX198" fmla="*/ 84811 w 377758"/>
                <a:gd name="connsiteY198" fmla="*/ 49835 h 918737"/>
                <a:gd name="connsiteX199" fmla="*/ 73266 w 377758"/>
                <a:gd name="connsiteY199" fmla="*/ 22375 h 918737"/>
                <a:gd name="connsiteX200" fmla="*/ 101098 w 377758"/>
                <a:gd name="connsiteY200" fmla="*/ 33722 h 918737"/>
                <a:gd name="connsiteX201" fmla="*/ 84811 w 377758"/>
                <a:gd name="connsiteY201" fmla="*/ 49935 h 918737"/>
                <a:gd name="connsiteX202" fmla="*/ 142512 w 377758"/>
                <a:gd name="connsiteY202" fmla="*/ 904938 h 918737"/>
                <a:gd name="connsiteX203" fmla="*/ 137074 w 377758"/>
                <a:gd name="connsiteY203" fmla="*/ 891854 h 918737"/>
                <a:gd name="connsiteX204" fmla="*/ 150258 w 377758"/>
                <a:gd name="connsiteY204" fmla="*/ 897291 h 918737"/>
                <a:gd name="connsiteX205" fmla="*/ 142512 w 377758"/>
                <a:gd name="connsiteY205" fmla="*/ 904938 h 918737"/>
                <a:gd name="connsiteX206" fmla="*/ 189164 w 377758"/>
                <a:gd name="connsiteY206" fmla="*/ 904938 h 918737"/>
                <a:gd name="connsiteX207" fmla="*/ 183627 w 377758"/>
                <a:gd name="connsiteY207" fmla="*/ 891854 h 918737"/>
                <a:gd name="connsiteX208" fmla="*/ 196910 w 377758"/>
                <a:gd name="connsiteY208" fmla="*/ 897291 h 918737"/>
                <a:gd name="connsiteX209" fmla="*/ 189164 w 377758"/>
                <a:gd name="connsiteY209" fmla="*/ 904938 h 918737"/>
                <a:gd name="connsiteX210" fmla="*/ 344240 w 377758"/>
                <a:gd name="connsiteY210" fmla="*/ 897291 h 918737"/>
                <a:gd name="connsiteX211" fmla="*/ 357423 w 377758"/>
                <a:gd name="connsiteY211" fmla="*/ 891854 h 918737"/>
                <a:gd name="connsiteX212" fmla="*/ 351986 w 377758"/>
                <a:gd name="connsiteY212" fmla="*/ 904938 h 918737"/>
                <a:gd name="connsiteX213" fmla="*/ 344240 w 377758"/>
                <a:gd name="connsiteY213" fmla="*/ 897291 h 918737"/>
                <a:gd name="connsiteX214" fmla="*/ 344240 w 377758"/>
                <a:gd name="connsiteY214" fmla="*/ 851210 h 918737"/>
                <a:gd name="connsiteX215" fmla="*/ 357423 w 377758"/>
                <a:gd name="connsiteY215" fmla="*/ 845773 h 918737"/>
                <a:gd name="connsiteX216" fmla="*/ 351986 w 377758"/>
                <a:gd name="connsiteY216" fmla="*/ 858982 h 918737"/>
                <a:gd name="connsiteX217" fmla="*/ 344240 w 377758"/>
                <a:gd name="connsiteY217" fmla="*/ 851210 h 918737"/>
                <a:gd name="connsiteX218" fmla="*/ 344240 w 377758"/>
                <a:gd name="connsiteY218" fmla="*/ 805055 h 918737"/>
                <a:gd name="connsiteX219" fmla="*/ 357423 w 377758"/>
                <a:gd name="connsiteY219" fmla="*/ 799618 h 918737"/>
                <a:gd name="connsiteX220" fmla="*/ 351986 w 377758"/>
                <a:gd name="connsiteY220" fmla="*/ 812702 h 918737"/>
                <a:gd name="connsiteX221" fmla="*/ 344240 w 377758"/>
                <a:gd name="connsiteY221" fmla="*/ 805055 h 918737"/>
                <a:gd name="connsiteX222" fmla="*/ 344240 w 377758"/>
                <a:gd name="connsiteY222" fmla="*/ 758974 h 918737"/>
                <a:gd name="connsiteX223" fmla="*/ 357423 w 377758"/>
                <a:gd name="connsiteY223" fmla="*/ 753537 h 918737"/>
                <a:gd name="connsiteX224" fmla="*/ 351986 w 377758"/>
                <a:gd name="connsiteY224" fmla="*/ 766745 h 918737"/>
                <a:gd name="connsiteX225" fmla="*/ 344240 w 377758"/>
                <a:gd name="connsiteY225" fmla="*/ 758974 h 918737"/>
                <a:gd name="connsiteX226" fmla="*/ 344240 w 377758"/>
                <a:gd name="connsiteY226" fmla="*/ 713018 h 918737"/>
                <a:gd name="connsiteX227" fmla="*/ 357423 w 377758"/>
                <a:gd name="connsiteY227" fmla="*/ 707580 h 918737"/>
                <a:gd name="connsiteX228" fmla="*/ 351986 w 377758"/>
                <a:gd name="connsiteY228" fmla="*/ 720665 h 918737"/>
                <a:gd name="connsiteX229" fmla="*/ 344240 w 377758"/>
                <a:gd name="connsiteY229" fmla="*/ 713018 h 918737"/>
                <a:gd name="connsiteX230" fmla="*/ 344240 w 377758"/>
                <a:gd name="connsiteY230" fmla="*/ 666837 h 918737"/>
                <a:gd name="connsiteX231" fmla="*/ 357423 w 377758"/>
                <a:gd name="connsiteY231" fmla="*/ 661326 h 918737"/>
                <a:gd name="connsiteX232" fmla="*/ 351986 w 377758"/>
                <a:gd name="connsiteY232" fmla="*/ 674509 h 918737"/>
                <a:gd name="connsiteX233" fmla="*/ 344240 w 377758"/>
                <a:gd name="connsiteY233" fmla="*/ 666837 h 918737"/>
                <a:gd name="connsiteX234" fmla="*/ 344240 w 377758"/>
                <a:gd name="connsiteY234" fmla="*/ 620781 h 918737"/>
                <a:gd name="connsiteX235" fmla="*/ 357423 w 377758"/>
                <a:gd name="connsiteY235" fmla="*/ 615344 h 918737"/>
                <a:gd name="connsiteX236" fmla="*/ 351986 w 377758"/>
                <a:gd name="connsiteY236" fmla="*/ 628428 h 918737"/>
                <a:gd name="connsiteX237" fmla="*/ 344240 w 377758"/>
                <a:gd name="connsiteY237" fmla="*/ 620781 h 918737"/>
                <a:gd name="connsiteX238" fmla="*/ 344240 w 377758"/>
                <a:gd name="connsiteY238" fmla="*/ 574601 h 918737"/>
                <a:gd name="connsiteX239" fmla="*/ 357423 w 377758"/>
                <a:gd name="connsiteY239" fmla="*/ 569189 h 918737"/>
                <a:gd name="connsiteX240" fmla="*/ 351986 w 377758"/>
                <a:gd name="connsiteY240" fmla="*/ 582273 h 918737"/>
                <a:gd name="connsiteX241" fmla="*/ 344240 w 377758"/>
                <a:gd name="connsiteY241" fmla="*/ 574601 h 918737"/>
                <a:gd name="connsiteX242" fmla="*/ 344240 w 377758"/>
                <a:gd name="connsiteY242" fmla="*/ 528545 h 918737"/>
                <a:gd name="connsiteX243" fmla="*/ 357423 w 377758"/>
                <a:gd name="connsiteY243" fmla="*/ 523108 h 918737"/>
                <a:gd name="connsiteX244" fmla="*/ 351986 w 377758"/>
                <a:gd name="connsiteY244" fmla="*/ 536217 h 918737"/>
                <a:gd name="connsiteX245" fmla="*/ 344240 w 377758"/>
                <a:gd name="connsiteY245" fmla="*/ 528545 h 918737"/>
                <a:gd name="connsiteX246" fmla="*/ 344240 w 377758"/>
                <a:gd name="connsiteY246" fmla="*/ 482390 h 918737"/>
                <a:gd name="connsiteX247" fmla="*/ 357423 w 377758"/>
                <a:gd name="connsiteY247" fmla="*/ 476952 h 918737"/>
                <a:gd name="connsiteX248" fmla="*/ 351986 w 377758"/>
                <a:gd name="connsiteY248" fmla="*/ 490037 h 918737"/>
                <a:gd name="connsiteX249" fmla="*/ 344240 w 377758"/>
                <a:gd name="connsiteY249" fmla="*/ 482390 h 918737"/>
                <a:gd name="connsiteX250" fmla="*/ 344240 w 377758"/>
                <a:gd name="connsiteY250" fmla="*/ 436309 h 918737"/>
                <a:gd name="connsiteX251" fmla="*/ 357423 w 377758"/>
                <a:gd name="connsiteY251" fmla="*/ 430871 h 918737"/>
                <a:gd name="connsiteX252" fmla="*/ 351986 w 377758"/>
                <a:gd name="connsiteY252" fmla="*/ 443981 h 918737"/>
                <a:gd name="connsiteX253" fmla="*/ 344240 w 377758"/>
                <a:gd name="connsiteY253" fmla="*/ 436309 h 918737"/>
                <a:gd name="connsiteX254" fmla="*/ 344240 w 377758"/>
                <a:gd name="connsiteY254" fmla="*/ 390352 h 918737"/>
                <a:gd name="connsiteX255" fmla="*/ 357423 w 377758"/>
                <a:gd name="connsiteY255" fmla="*/ 384915 h 918737"/>
                <a:gd name="connsiteX256" fmla="*/ 351986 w 377758"/>
                <a:gd name="connsiteY256" fmla="*/ 397999 h 918737"/>
                <a:gd name="connsiteX257" fmla="*/ 344240 w 377758"/>
                <a:gd name="connsiteY257" fmla="*/ 390352 h 918737"/>
                <a:gd name="connsiteX258" fmla="*/ 344240 w 377758"/>
                <a:gd name="connsiteY258" fmla="*/ 344172 h 918737"/>
                <a:gd name="connsiteX259" fmla="*/ 357423 w 377758"/>
                <a:gd name="connsiteY259" fmla="*/ 338660 h 918737"/>
                <a:gd name="connsiteX260" fmla="*/ 351986 w 377758"/>
                <a:gd name="connsiteY260" fmla="*/ 351744 h 918737"/>
                <a:gd name="connsiteX261" fmla="*/ 344240 w 377758"/>
                <a:gd name="connsiteY261" fmla="*/ 344172 h 918737"/>
                <a:gd name="connsiteX262" fmla="*/ 344240 w 377758"/>
                <a:gd name="connsiteY262" fmla="*/ 298116 h 918737"/>
                <a:gd name="connsiteX263" fmla="*/ 357423 w 377758"/>
                <a:gd name="connsiteY263" fmla="*/ 292679 h 918737"/>
                <a:gd name="connsiteX264" fmla="*/ 351986 w 377758"/>
                <a:gd name="connsiteY264" fmla="*/ 305763 h 918737"/>
                <a:gd name="connsiteX265" fmla="*/ 344240 w 377758"/>
                <a:gd name="connsiteY265" fmla="*/ 298116 h 918737"/>
                <a:gd name="connsiteX266" fmla="*/ 344240 w 377758"/>
                <a:gd name="connsiteY266" fmla="*/ 251836 h 918737"/>
                <a:gd name="connsiteX267" fmla="*/ 357423 w 377758"/>
                <a:gd name="connsiteY267" fmla="*/ 246523 h 918737"/>
                <a:gd name="connsiteX268" fmla="*/ 351986 w 377758"/>
                <a:gd name="connsiteY268" fmla="*/ 259608 h 918737"/>
                <a:gd name="connsiteX269" fmla="*/ 344240 w 377758"/>
                <a:gd name="connsiteY269" fmla="*/ 251836 h 918737"/>
                <a:gd name="connsiteX270" fmla="*/ 344240 w 377758"/>
                <a:gd name="connsiteY270" fmla="*/ 205880 h 918737"/>
                <a:gd name="connsiteX271" fmla="*/ 357423 w 377758"/>
                <a:gd name="connsiteY271" fmla="*/ 200442 h 918737"/>
                <a:gd name="connsiteX272" fmla="*/ 351986 w 377758"/>
                <a:gd name="connsiteY272" fmla="*/ 213527 h 918737"/>
                <a:gd name="connsiteX273" fmla="*/ 344240 w 377758"/>
                <a:gd name="connsiteY273" fmla="*/ 205880 h 918737"/>
                <a:gd name="connsiteX274" fmla="*/ 344240 w 377758"/>
                <a:gd name="connsiteY274" fmla="*/ 159625 h 918737"/>
                <a:gd name="connsiteX275" fmla="*/ 357423 w 377758"/>
                <a:gd name="connsiteY275" fmla="*/ 154188 h 918737"/>
                <a:gd name="connsiteX276" fmla="*/ 351986 w 377758"/>
                <a:gd name="connsiteY276" fmla="*/ 167272 h 918737"/>
                <a:gd name="connsiteX277" fmla="*/ 344240 w 377758"/>
                <a:gd name="connsiteY277" fmla="*/ 159625 h 918737"/>
                <a:gd name="connsiteX278" fmla="*/ 344240 w 377758"/>
                <a:gd name="connsiteY278" fmla="*/ 113643 h 918737"/>
                <a:gd name="connsiteX279" fmla="*/ 357423 w 377758"/>
                <a:gd name="connsiteY279" fmla="*/ 108206 h 918737"/>
                <a:gd name="connsiteX280" fmla="*/ 351986 w 377758"/>
                <a:gd name="connsiteY280" fmla="*/ 121315 h 918737"/>
                <a:gd name="connsiteX281" fmla="*/ 344240 w 377758"/>
                <a:gd name="connsiteY281" fmla="*/ 113643 h 918737"/>
                <a:gd name="connsiteX282" fmla="*/ 344240 w 377758"/>
                <a:gd name="connsiteY282" fmla="*/ 67662 h 918737"/>
                <a:gd name="connsiteX283" fmla="*/ 357423 w 377758"/>
                <a:gd name="connsiteY283" fmla="*/ 62249 h 918737"/>
                <a:gd name="connsiteX284" fmla="*/ 351986 w 377758"/>
                <a:gd name="connsiteY284" fmla="*/ 75334 h 918737"/>
                <a:gd name="connsiteX285" fmla="*/ 344240 w 377758"/>
                <a:gd name="connsiteY285" fmla="*/ 67662 h 918737"/>
                <a:gd name="connsiteX286" fmla="*/ 344240 w 377758"/>
                <a:gd name="connsiteY286" fmla="*/ 21407 h 918737"/>
                <a:gd name="connsiteX287" fmla="*/ 357423 w 377758"/>
                <a:gd name="connsiteY287" fmla="*/ 15970 h 918737"/>
                <a:gd name="connsiteX288" fmla="*/ 351986 w 377758"/>
                <a:gd name="connsiteY288" fmla="*/ 29079 h 918737"/>
                <a:gd name="connsiteX289" fmla="*/ 344240 w 377758"/>
                <a:gd name="connsiteY289" fmla="*/ 21407 h 918737"/>
                <a:gd name="connsiteX290" fmla="*/ 235517 w 377758"/>
                <a:gd name="connsiteY290" fmla="*/ 904938 h 918737"/>
                <a:gd name="connsiteX291" fmla="*/ 230080 w 377758"/>
                <a:gd name="connsiteY291" fmla="*/ 891854 h 918737"/>
                <a:gd name="connsiteX292" fmla="*/ 243363 w 377758"/>
                <a:gd name="connsiteY292" fmla="*/ 897291 h 918737"/>
                <a:gd name="connsiteX293" fmla="*/ 235517 w 377758"/>
                <a:gd name="connsiteY293" fmla="*/ 904938 h 918737"/>
                <a:gd name="connsiteX294" fmla="*/ 293417 w 377758"/>
                <a:gd name="connsiteY294" fmla="*/ 901264 h 918737"/>
                <a:gd name="connsiteX295" fmla="*/ 282070 w 377758"/>
                <a:gd name="connsiteY295" fmla="*/ 873705 h 918737"/>
                <a:gd name="connsiteX296" fmla="*/ 309704 w 377758"/>
                <a:gd name="connsiteY296" fmla="*/ 885150 h 918737"/>
                <a:gd name="connsiteX297" fmla="*/ 293417 w 377758"/>
                <a:gd name="connsiteY297" fmla="*/ 901264 h 918737"/>
                <a:gd name="connsiteX298" fmla="*/ 293417 w 377758"/>
                <a:gd name="connsiteY298" fmla="*/ 49835 h 918737"/>
                <a:gd name="connsiteX299" fmla="*/ 282070 w 377758"/>
                <a:gd name="connsiteY299" fmla="*/ 22375 h 918737"/>
                <a:gd name="connsiteX300" fmla="*/ 309704 w 377758"/>
                <a:gd name="connsiteY300" fmla="*/ 33722 h 918737"/>
                <a:gd name="connsiteX301" fmla="*/ 293417 w 377758"/>
                <a:gd name="connsiteY301" fmla="*/ 49935 h 91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377758" h="918737">
                  <a:moveTo>
                    <a:pt x="222" y="4623"/>
                  </a:moveTo>
                  <a:lnTo>
                    <a:pt x="222" y="14430"/>
                  </a:lnTo>
                  <a:cubicBezTo>
                    <a:pt x="2854" y="15697"/>
                    <a:pt x="4492" y="18403"/>
                    <a:pt x="4592" y="21407"/>
                  </a:cubicBezTo>
                  <a:cubicBezTo>
                    <a:pt x="4492" y="24312"/>
                    <a:pt x="2854" y="26845"/>
                    <a:pt x="222" y="28111"/>
                  </a:cubicBezTo>
                  <a:lnTo>
                    <a:pt x="222" y="60784"/>
                  </a:lnTo>
                  <a:cubicBezTo>
                    <a:pt x="6057" y="63516"/>
                    <a:pt x="6057" y="71659"/>
                    <a:pt x="222" y="74365"/>
                  </a:cubicBezTo>
                  <a:lnTo>
                    <a:pt x="222" y="106667"/>
                  </a:lnTo>
                  <a:cubicBezTo>
                    <a:pt x="2854" y="108007"/>
                    <a:pt x="4492" y="110639"/>
                    <a:pt x="4592" y="113544"/>
                  </a:cubicBezTo>
                  <a:cubicBezTo>
                    <a:pt x="4492" y="116449"/>
                    <a:pt x="2854" y="119081"/>
                    <a:pt x="222" y="120347"/>
                  </a:cubicBezTo>
                  <a:lnTo>
                    <a:pt x="222" y="153021"/>
                  </a:lnTo>
                  <a:cubicBezTo>
                    <a:pt x="2854" y="154287"/>
                    <a:pt x="4492" y="156894"/>
                    <a:pt x="4592" y="159799"/>
                  </a:cubicBezTo>
                  <a:cubicBezTo>
                    <a:pt x="4492" y="162728"/>
                    <a:pt x="2854" y="165335"/>
                    <a:pt x="222" y="166701"/>
                  </a:cubicBezTo>
                  <a:lnTo>
                    <a:pt x="222" y="199002"/>
                  </a:lnTo>
                  <a:cubicBezTo>
                    <a:pt x="2854" y="200244"/>
                    <a:pt x="4492" y="202875"/>
                    <a:pt x="4592" y="205780"/>
                  </a:cubicBezTo>
                  <a:cubicBezTo>
                    <a:pt x="4492" y="208685"/>
                    <a:pt x="2854" y="211317"/>
                    <a:pt x="222" y="212558"/>
                  </a:cubicBezTo>
                  <a:lnTo>
                    <a:pt x="222" y="245158"/>
                  </a:lnTo>
                  <a:cubicBezTo>
                    <a:pt x="2854" y="246523"/>
                    <a:pt x="4492" y="249130"/>
                    <a:pt x="4592" y="252035"/>
                  </a:cubicBezTo>
                  <a:cubicBezTo>
                    <a:pt x="4492" y="254940"/>
                    <a:pt x="2854" y="257671"/>
                    <a:pt x="222" y="258937"/>
                  </a:cubicBezTo>
                  <a:lnTo>
                    <a:pt x="222" y="291214"/>
                  </a:lnTo>
                  <a:cubicBezTo>
                    <a:pt x="2854" y="292480"/>
                    <a:pt x="4492" y="295112"/>
                    <a:pt x="4592" y="298017"/>
                  </a:cubicBezTo>
                  <a:cubicBezTo>
                    <a:pt x="4492" y="300921"/>
                    <a:pt x="2854" y="303528"/>
                    <a:pt x="222" y="304795"/>
                  </a:cubicBezTo>
                  <a:lnTo>
                    <a:pt x="222" y="337195"/>
                  </a:lnTo>
                  <a:cubicBezTo>
                    <a:pt x="2854" y="338461"/>
                    <a:pt x="4492" y="341168"/>
                    <a:pt x="4592" y="344073"/>
                  </a:cubicBezTo>
                  <a:cubicBezTo>
                    <a:pt x="4492" y="346977"/>
                    <a:pt x="2854" y="349609"/>
                    <a:pt x="222" y="350875"/>
                  </a:cubicBezTo>
                  <a:lnTo>
                    <a:pt x="222" y="383450"/>
                  </a:lnTo>
                  <a:cubicBezTo>
                    <a:pt x="2854" y="384716"/>
                    <a:pt x="4492" y="387323"/>
                    <a:pt x="4592" y="390253"/>
                  </a:cubicBezTo>
                  <a:cubicBezTo>
                    <a:pt x="4492" y="393158"/>
                    <a:pt x="2854" y="395765"/>
                    <a:pt x="222" y="397130"/>
                  </a:cubicBezTo>
                  <a:lnTo>
                    <a:pt x="222" y="429431"/>
                  </a:lnTo>
                  <a:cubicBezTo>
                    <a:pt x="2854" y="430698"/>
                    <a:pt x="4492" y="433305"/>
                    <a:pt x="4592" y="436210"/>
                  </a:cubicBezTo>
                  <a:cubicBezTo>
                    <a:pt x="4492" y="439114"/>
                    <a:pt x="2854" y="441746"/>
                    <a:pt x="222" y="443012"/>
                  </a:cubicBezTo>
                  <a:lnTo>
                    <a:pt x="222" y="475686"/>
                  </a:lnTo>
                  <a:cubicBezTo>
                    <a:pt x="2854" y="476952"/>
                    <a:pt x="4492" y="479659"/>
                    <a:pt x="4592" y="482564"/>
                  </a:cubicBezTo>
                  <a:cubicBezTo>
                    <a:pt x="4492" y="485394"/>
                    <a:pt x="2854" y="488100"/>
                    <a:pt x="222" y="489366"/>
                  </a:cubicBezTo>
                  <a:lnTo>
                    <a:pt x="222" y="521668"/>
                  </a:lnTo>
                  <a:cubicBezTo>
                    <a:pt x="2854" y="522909"/>
                    <a:pt x="4492" y="525541"/>
                    <a:pt x="4592" y="528446"/>
                  </a:cubicBezTo>
                  <a:cubicBezTo>
                    <a:pt x="4492" y="531351"/>
                    <a:pt x="2854" y="533982"/>
                    <a:pt x="222" y="535249"/>
                  </a:cubicBezTo>
                  <a:lnTo>
                    <a:pt x="222" y="567922"/>
                  </a:lnTo>
                  <a:cubicBezTo>
                    <a:pt x="2854" y="569189"/>
                    <a:pt x="4492" y="571895"/>
                    <a:pt x="4592" y="574800"/>
                  </a:cubicBezTo>
                  <a:cubicBezTo>
                    <a:pt x="4492" y="577630"/>
                    <a:pt x="2854" y="580336"/>
                    <a:pt x="222" y="581603"/>
                  </a:cubicBezTo>
                  <a:lnTo>
                    <a:pt x="222" y="613879"/>
                  </a:lnTo>
                  <a:cubicBezTo>
                    <a:pt x="2854" y="615145"/>
                    <a:pt x="4492" y="617777"/>
                    <a:pt x="4592" y="620682"/>
                  </a:cubicBezTo>
                  <a:cubicBezTo>
                    <a:pt x="4492" y="623587"/>
                    <a:pt x="2854" y="626219"/>
                    <a:pt x="222" y="627559"/>
                  </a:cubicBezTo>
                  <a:lnTo>
                    <a:pt x="222" y="659960"/>
                  </a:lnTo>
                  <a:cubicBezTo>
                    <a:pt x="2854" y="661226"/>
                    <a:pt x="4492" y="663833"/>
                    <a:pt x="4592" y="666738"/>
                  </a:cubicBezTo>
                  <a:cubicBezTo>
                    <a:pt x="4492" y="669668"/>
                    <a:pt x="2854" y="672275"/>
                    <a:pt x="222" y="673541"/>
                  </a:cubicBezTo>
                  <a:lnTo>
                    <a:pt x="222" y="706115"/>
                  </a:lnTo>
                  <a:cubicBezTo>
                    <a:pt x="2854" y="707382"/>
                    <a:pt x="4492" y="710088"/>
                    <a:pt x="4592" y="713018"/>
                  </a:cubicBezTo>
                  <a:cubicBezTo>
                    <a:pt x="4492" y="715823"/>
                    <a:pt x="2854" y="718529"/>
                    <a:pt x="222" y="719796"/>
                  </a:cubicBezTo>
                  <a:lnTo>
                    <a:pt x="222" y="752196"/>
                  </a:lnTo>
                  <a:cubicBezTo>
                    <a:pt x="2854" y="753462"/>
                    <a:pt x="4492" y="755970"/>
                    <a:pt x="4592" y="758875"/>
                  </a:cubicBezTo>
                  <a:cubicBezTo>
                    <a:pt x="4492" y="761780"/>
                    <a:pt x="2854" y="764511"/>
                    <a:pt x="222" y="765876"/>
                  </a:cubicBezTo>
                  <a:lnTo>
                    <a:pt x="222" y="798352"/>
                  </a:lnTo>
                  <a:cubicBezTo>
                    <a:pt x="2854" y="799618"/>
                    <a:pt x="4492" y="802324"/>
                    <a:pt x="4592" y="805229"/>
                  </a:cubicBezTo>
                  <a:cubicBezTo>
                    <a:pt x="4492" y="808159"/>
                    <a:pt x="2854" y="810766"/>
                    <a:pt x="222" y="812032"/>
                  </a:cubicBezTo>
                  <a:lnTo>
                    <a:pt x="222" y="844333"/>
                  </a:lnTo>
                  <a:cubicBezTo>
                    <a:pt x="2854" y="845599"/>
                    <a:pt x="4492" y="848206"/>
                    <a:pt x="4592" y="851111"/>
                  </a:cubicBezTo>
                  <a:cubicBezTo>
                    <a:pt x="4492" y="854016"/>
                    <a:pt x="2854" y="856747"/>
                    <a:pt x="222" y="858013"/>
                  </a:cubicBezTo>
                  <a:lnTo>
                    <a:pt x="222" y="890588"/>
                  </a:lnTo>
                  <a:cubicBezTo>
                    <a:pt x="2854" y="891953"/>
                    <a:pt x="4492" y="894560"/>
                    <a:pt x="4592" y="897465"/>
                  </a:cubicBezTo>
                  <a:cubicBezTo>
                    <a:pt x="4492" y="900395"/>
                    <a:pt x="2854" y="903002"/>
                    <a:pt x="222" y="904268"/>
                  </a:cubicBezTo>
                  <a:lnTo>
                    <a:pt x="222" y="914249"/>
                  </a:lnTo>
                  <a:cubicBezTo>
                    <a:pt x="222" y="916781"/>
                    <a:pt x="2258" y="918817"/>
                    <a:pt x="4790" y="918817"/>
                  </a:cubicBezTo>
                  <a:lnTo>
                    <a:pt x="135808" y="918817"/>
                  </a:lnTo>
                  <a:cubicBezTo>
                    <a:pt x="138638" y="913082"/>
                    <a:pt x="146683" y="913082"/>
                    <a:pt x="149488" y="918817"/>
                  </a:cubicBezTo>
                  <a:lnTo>
                    <a:pt x="182162" y="918817"/>
                  </a:lnTo>
                  <a:cubicBezTo>
                    <a:pt x="184893" y="913082"/>
                    <a:pt x="193235" y="913082"/>
                    <a:pt x="196041" y="918817"/>
                  </a:cubicBezTo>
                  <a:lnTo>
                    <a:pt x="228814" y="918817"/>
                  </a:lnTo>
                  <a:cubicBezTo>
                    <a:pt x="231644" y="913082"/>
                    <a:pt x="239887" y="913082"/>
                    <a:pt x="242693" y="918817"/>
                  </a:cubicBezTo>
                  <a:lnTo>
                    <a:pt x="373437" y="918817"/>
                  </a:lnTo>
                  <a:cubicBezTo>
                    <a:pt x="375945" y="918817"/>
                    <a:pt x="377981" y="916781"/>
                    <a:pt x="377981" y="914249"/>
                  </a:cubicBezTo>
                  <a:lnTo>
                    <a:pt x="377981" y="904169"/>
                  </a:lnTo>
                  <a:cubicBezTo>
                    <a:pt x="372270" y="901463"/>
                    <a:pt x="372270" y="893294"/>
                    <a:pt x="377981" y="890489"/>
                  </a:cubicBezTo>
                  <a:lnTo>
                    <a:pt x="377981" y="858088"/>
                  </a:lnTo>
                  <a:cubicBezTo>
                    <a:pt x="372270" y="855382"/>
                    <a:pt x="372270" y="847238"/>
                    <a:pt x="377981" y="844532"/>
                  </a:cubicBezTo>
                  <a:lnTo>
                    <a:pt x="377981" y="811932"/>
                  </a:lnTo>
                  <a:cubicBezTo>
                    <a:pt x="372270" y="809127"/>
                    <a:pt x="372270" y="801083"/>
                    <a:pt x="377981" y="798252"/>
                  </a:cubicBezTo>
                  <a:lnTo>
                    <a:pt x="377981" y="765876"/>
                  </a:lnTo>
                  <a:cubicBezTo>
                    <a:pt x="372270" y="763245"/>
                    <a:pt x="372270" y="755002"/>
                    <a:pt x="377981" y="752395"/>
                  </a:cubicBezTo>
                  <a:lnTo>
                    <a:pt x="377981" y="719696"/>
                  </a:lnTo>
                  <a:cubicBezTo>
                    <a:pt x="372270" y="716891"/>
                    <a:pt x="372270" y="708747"/>
                    <a:pt x="377981" y="706016"/>
                  </a:cubicBezTo>
                  <a:lnTo>
                    <a:pt x="377981" y="673740"/>
                  </a:lnTo>
                  <a:cubicBezTo>
                    <a:pt x="372270" y="671008"/>
                    <a:pt x="372270" y="662865"/>
                    <a:pt x="377981" y="660059"/>
                  </a:cubicBezTo>
                  <a:lnTo>
                    <a:pt x="377981" y="627460"/>
                  </a:lnTo>
                  <a:cubicBezTo>
                    <a:pt x="372270" y="624654"/>
                    <a:pt x="372270" y="616511"/>
                    <a:pt x="377981" y="613805"/>
                  </a:cubicBezTo>
                  <a:lnTo>
                    <a:pt x="377981" y="581503"/>
                  </a:lnTo>
                  <a:cubicBezTo>
                    <a:pt x="372270" y="578698"/>
                    <a:pt x="372270" y="570629"/>
                    <a:pt x="377981" y="567823"/>
                  </a:cubicBezTo>
                  <a:lnTo>
                    <a:pt x="377981" y="535422"/>
                  </a:lnTo>
                  <a:cubicBezTo>
                    <a:pt x="372270" y="532716"/>
                    <a:pt x="372270" y="524573"/>
                    <a:pt x="377981" y="521767"/>
                  </a:cubicBezTo>
                  <a:lnTo>
                    <a:pt x="377981" y="489267"/>
                  </a:lnTo>
                  <a:cubicBezTo>
                    <a:pt x="372270" y="486462"/>
                    <a:pt x="372270" y="478318"/>
                    <a:pt x="377981" y="475587"/>
                  </a:cubicBezTo>
                  <a:lnTo>
                    <a:pt x="377981" y="443186"/>
                  </a:lnTo>
                  <a:cubicBezTo>
                    <a:pt x="372270" y="440579"/>
                    <a:pt x="372270" y="432336"/>
                    <a:pt x="377981" y="429531"/>
                  </a:cubicBezTo>
                  <a:lnTo>
                    <a:pt x="377981" y="397031"/>
                  </a:lnTo>
                  <a:cubicBezTo>
                    <a:pt x="372270" y="394225"/>
                    <a:pt x="372270" y="386082"/>
                    <a:pt x="377981" y="383351"/>
                  </a:cubicBezTo>
                  <a:lnTo>
                    <a:pt x="377981" y="351074"/>
                  </a:lnTo>
                  <a:cubicBezTo>
                    <a:pt x="372270" y="348244"/>
                    <a:pt x="372270" y="340199"/>
                    <a:pt x="377981" y="337295"/>
                  </a:cubicBezTo>
                  <a:lnTo>
                    <a:pt x="377981" y="304695"/>
                  </a:lnTo>
                  <a:cubicBezTo>
                    <a:pt x="372270" y="301989"/>
                    <a:pt x="372270" y="293845"/>
                    <a:pt x="377981" y="291114"/>
                  </a:cubicBezTo>
                  <a:lnTo>
                    <a:pt x="377981" y="258838"/>
                  </a:lnTo>
                  <a:cubicBezTo>
                    <a:pt x="372270" y="256007"/>
                    <a:pt x="372270" y="247864"/>
                    <a:pt x="377981" y="245058"/>
                  </a:cubicBezTo>
                  <a:lnTo>
                    <a:pt x="377981" y="212757"/>
                  </a:lnTo>
                  <a:cubicBezTo>
                    <a:pt x="372270" y="210051"/>
                    <a:pt x="372270" y="201907"/>
                    <a:pt x="377981" y="199077"/>
                  </a:cubicBezTo>
                  <a:lnTo>
                    <a:pt x="377981" y="166602"/>
                  </a:lnTo>
                  <a:cubicBezTo>
                    <a:pt x="372270" y="163796"/>
                    <a:pt x="372270" y="155628"/>
                    <a:pt x="377981" y="152921"/>
                  </a:cubicBezTo>
                  <a:lnTo>
                    <a:pt x="377981" y="120521"/>
                  </a:lnTo>
                  <a:cubicBezTo>
                    <a:pt x="372270" y="117715"/>
                    <a:pt x="372270" y="109671"/>
                    <a:pt x="377981" y="106865"/>
                  </a:cubicBezTo>
                  <a:lnTo>
                    <a:pt x="377981" y="74266"/>
                  </a:lnTo>
                  <a:cubicBezTo>
                    <a:pt x="372270" y="71560"/>
                    <a:pt x="372270" y="63416"/>
                    <a:pt x="377981" y="60685"/>
                  </a:cubicBezTo>
                  <a:lnTo>
                    <a:pt x="377981" y="28384"/>
                  </a:lnTo>
                  <a:cubicBezTo>
                    <a:pt x="372270" y="25479"/>
                    <a:pt x="372270" y="17335"/>
                    <a:pt x="377981" y="14629"/>
                  </a:cubicBezTo>
                  <a:lnTo>
                    <a:pt x="377981" y="4623"/>
                  </a:lnTo>
                  <a:cubicBezTo>
                    <a:pt x="377981" y="2116"/>
                    <a:pt x="375945" y="80"/>
                    <a:pt x="373437" y="80"/>
                  </a:cubicBezTo>
                  <a:lnTo>
                    <a:pt x="4790" y="80"/>
                  </a:lnTo>
                  <a:cubicBezTo>
                    <a:pt x="2258" y="80"/>
                    <a:pt x="222" y="2116"/>
                    <a:pt x="222" y="4623"/>
                  </a:cubicBezTo>
                  <a:close/>
                  <a:moveTo>
                    <a:pt x="26316" y="904938"/>
                  </a:moveTo>
                  <a:cubicBezTo>
                    <a:pt x="19340" y="904938"/>
                    <a:pt x="15938" y="896696"/>
                    <a:pt x="20780" y="891854"/>
                  </a:cubicBezTo>
                  <a:cubicBezTo>
                    <a:pt x="25646" y="886988"/>
                    <a:pt x="34087" y="890489"/>
                    <a:pt x="34087" y="897291"/>
                  </a:cubicBezTo>
                  <a:cubicBezTo>
                    <a:pt x="34087" y="901537"/>
                    <a:pt x="30686" y="904938"/>
                    <a:pt x="26316" y="904938"/>
                  </a:cubicBezTo>
                  <a:close/>
                  <a:moveTo>
                    <a:pt x="34087" y="851210"/>
                  </a:moveTo>
                  <a:cubicBezTo>
                    <a:pt x="34087" y="858088"/>
                    <a:pt x="25646" y="861489"/>
                    <a:pt x="20780" y="856747"/>
                  </a:cubicBezTo>
                  <a:cubicBezTo>
                    <a:pt x="15938" y="851806"/>
                    <a:pt x="19439" y="843539"/>
                    <a:pt x="26316" y="843539"/>
                  </a:cubicBezTo>
                  <a:cubicBezTo>
                    <a:pt x="30686" y="843539"/>
                    <a:pt x="34087" y="846940"/>
                    <a:pt x="34087" y="851210"/>
                  </a:cubicBezTo>
                  <a:close/>
                  <a:moveTo>
                    <a:pt x="34087" y="805055"/>
                  </a:moveTo>
                  <a:cubicBezTo>
                    <a:pt x="34087" y="811833"/>
                    <a:pt x="25646" y="815334"/>
                    <a:pt x="20780" y="810468"/>
                  </a:cubicBezTo>
                  <a:cubicBezTo>
                    <a:pt x="15938" y="805626"/>
                    <a:pt x="19439" y="797383"/>
                    <a:pt x="26316" y="797383"/>
                  </a:cubicBezTo>
                  <a:cubicBezTo>
                    <a:pt x="30686" y="797383"/>
                    <a:pt x="34087" y="800785"/>
                    <a:pt x="34087" y="805055"/>
                  </a:cubicBezTo>
                  <a:close/>
                  <a:moveTo>
                    <a:pt x="34087" y="758974"/>
                  </a:moveTo>
                  <a:cubicBezTo>
                    <a:pt x="34087" y="765876"/>
                    <a:pt x="25646" y="769352"/>
                    <a:pt x="20780" y="764511"/>
                  </a:cubicBezTo>
                  <a:cubicBezTo>
                    <a:pt x="15938" y="759669"/>
                    <a:pt x="19439" y="751327"/>
                    <a:pt x="26316" y="751327"/>
                  </a:cubicBezTo>
                  <a:cubicBezTo>
                    <a:pt x="30686" y="751327"/>
                    <a:pt x="34087" y="754704"/>
                    <a:pt x="34087" y="758974"/>
                  </a:cubicBezTo>
                  <a:close/>
                  <a:moveTo>
                    <a:pt x="34087" y="712819"/>
                  </a:moveTo>
                  <a:cubicBezTo>
                    <a:pt x="34087" y="719597"/>
                    <a:pt x="25646" y="722998"/>
                    <a:pt x="20780" y="718256"/>
                  </a:cubicBezTo>
                  <a:cubicBezTo>
                    <a:pt x="15938" y="713390"/>
                    <a:pt x="19439" y="705048"/>
                    <a:pt x="26316" y="705048"/>
                  </a:cubicBezTo>
                  <a:cubicBezTo>
                    <a:pt x="30686" y="705048"/>
                    <a:pt x="34087" y="708548"/>
                    <a:pt x="34087" y="712819"/>
                  </a:cubicBezTo>
                  <a:close/>
                  <a:moveTo>
                    <a:pt x="34087" y="666837"/>
                  </a:moveTo>
                  <a:cubicBezTo>
                    <a:pt x="34087" y="673640"/>
                    <a:pt x="25646" y="677116"/>
                    <a:pt x="20780" y="672275"/>
                  </a:cubicBezTo>
                  <a:cubicBezTo>
                    <a:pt x="15938" y="667433"/>
                    <a:pt x="19439" y="659190"/>
                    <a:pt x="26316" y="659190"/>
                  </a:cubicBezTo>
                  <a:cubicBezTo>
                    <a:pt x="30686" y="659190"/>
                    <a:pt x="34087" y="662567"/>
                    <a:pt x="34087" y="666837"/>
                  </a:cubicBezTo>
                  <a:close/>
                  <a:moveTo>
                    <a:pt x="34087" y="620781"/>
                  </a:moveTo>
                  <a:cubicBezTo>
                    <a:pt x="34087" y="627659"/>
                    <a:pt x="25646" y="631060"/>
                    <a:pt x="20780" y="626219"/>
                  </a:cubicBezTo>
                  <a:cubicBezTo>
                    <a:pt x="15938" y="621352"/>
                    <a:pt x="19439" y="613109"/>
                    <a:pt x="26316" y="613109"/>
                  </a:cubicBezTo>
                  <a:cubicBezTo>
                    <a:pt x="30686" y="613109"/>
                    <a:pt x="34087" y="616511"/>
                    <a:pt x="34087" y="620781"/>
                  </a:cubicBezTo>
                  <a:close/>
                  <a:moveTo>
                    <a:pt x="34087" y="574601"/>
                  </a:moveTo>
                  <a:cubicBezTo>
                    <a:pt x="34087" y="581404"/>
                    <a:pt x="25646" y="584905"/>
                    <a:pt x="20780" y="580038"/>
                  </a:cubicBezTo>
                  <a:cubicBezTo>
                    <a:pt x="15938" y="575197"/>
                    <a:pt x="19439" y="566954"/>
                    <a:pt x="26316" y="566954"/>
                  </a:cubicBezTo>
                  <a:cubicBezTo>
                    <a:pt x="30686" y="566954"/>
                    <a:pt x="34087" y="570356"/>
                    <a:pt x="34087" y="574601"/>
                  </a:cubicBezTo>
                  <a:close/>
                  <a:moveTo>
                    <a:pt x="34087" y="528545"/>
                  </a:moveTo>
                  <a:cubicBezTo>
                    <a:pt x="34087" y="535323"/>
                    <a:pt x="25646" y="538824"/>
                    <a:pt x="20780" y="533982"/>
                  </a:cubicBezTo>
                  <a:cubicBezTo>
                    <a:pt x="15938" y="529116"/>
                    <a:pt x="19439" y="520873"/>
                    <a:pt x="26316" y="520873"/>
                  </a:cubicBezTo>
                  <a:cubicBezTo>
                    <a:pt x="30686" y="520873"/>
                    <a:pt x="34087" y="524275"/>
                    <a:pt x="34087" y="528545"/>
                  </a:cubicBezTo>
                  <a:close/>
                  <a:moveTo>
                    <a:pt x="34087" y="482390"/>
                  </a:moveTo>
                  <a:cubicBezTo>
                    <a:pt x="34087" y="489168"/>
                    <a:pt x="25646" y="492569"/>
                    <a:pt x="20780" y="487703"/>
                  </a:cubicBezTo>
                  <a:cubicBezTo>
                    <a:pt x="15938" y="482961"/>
                    <a:pt x="19439" y="474619"/>
                    <a:pt x="26316" y="474619"/>
                  </a:cubicBezTo>
                  <a:cubicBezTo>
                    <a:pt x="30686" y="474619"/>
                    <a:pt x="34087" y="478119"/>
                    <a:pt x="34087" y="482390"/>
                  </a:cubicBezTo>
                  <a:close/>
                  <a:moveTo>
                    <a:pt x="34087" y="436309"/>
                  </a:moveTo>
                  <a:cubicBezTo>
                    <a:pt x="34087" y="443112"/>
                    <a:pt x="25646" y="446687"/>
                    <a:pt x="20780" y="441746"/>
                  </a:cubicBezTo>
                  <a:cubicBezTo>
                    <a:pt x="15938" y="436905"/>
                    <a:pt x="19439" y="428662"/>
                    <a:pt x="26316" y="428662"/>
                  </a:cubicBezTo>
                  <a:cubicBezTo>
                    <a:pt x="30686" y="428662"/>
                    <a:pt x="34087" y="432038"/>
                    <a:pt x="34087" y="436309"/>
                  </a:cubicBezTo>
                  <a:close/>
                  <a:moveTo>
                    <a:pt x="34087" y="390054"/>
                  </a:moveTo>
                  <a:cubicBezTo>
                    <a:pt x="34087" y="396932"/>
                    <a:pt x="25646" y="400333"/>
                    <a:pt x="20780" y="395492"/>
                  </a:cubicBezTo>
                  <a:cubicBezTo>
                    <a:pt x="15938" y="390625"/>
                    <a:pt x="19439" y="382382"/>
                    <a:pt x="26316" y="382382"/>
                  </a:cubicBezTo>
                  <a:cubicBezTo>
                    <a:pt x="30686" y="382382"/>
                    <a:pt x="34087" y="385883"/>
                    <a:pt x="34087" y="390054"/>
                  </a:cubicBezTo>
                  <a:close/>
                  <a:moveTo>
                    <a:pt x="34087" y="344172"/>
                  </a:moveTo>
                  <a:cubicBezTo>
                    <a:pt x="34087" y="350975"/>
                    <a:pt x="25646" y="354351"/>
                    <a:pt x="20780" y="349609"/>
                  </a:cubicBezTo>
                  <a:cubicBezTo>
                    <a:pt x="15938" y="344668"/>
                    <a:pt x="19439" y="336426"/>
                    <a:pt x="26316" y="336426"/>
                  </a:cubicBezTo>
                  <a:cubicBezTo>
                    <a:pt x="30686" y="336426"/>
                    <a:pt x="34087" y="339802"/>
                    <a:pt x="34087" y="344172"/>
                  </a:cubicBezTo>
                  <a:close/>
                  <a:moveTo>
                    <a:pt x="34087" y="298116"/>
                  </a:moveTo>
                  <a:cubicBezTo>
                    <a:pt x="34087" y="304894"/>
                    <a:pt x="25646" y="308395"/>
                    <a:pt x="20780" y="303528"/>
                  </a:cubicBezTo>
                  <a:cubicBezTo>
                    <a:pt x="15938" y="298687"/>
                    <a:pt x="19439" y="290444"/>
                    <a:pt x="26316" y="290444"/>
                  </a:cubicBezTo>
                  <a:cubicBezTo>
                    <a:pt x="30686" y="290444"/>
                    <a:pt x="34087" y="293845"/>
                    <a:pt x="34087" y="298116"/>
                  </a:cubicBezTo>
                  <a:close/>
                  <a:moveTo>
                    <a:pt x="34087" y="251836"/>
                  </a:moveTo>
                  <a:cubicBezTo>
                    <a:pt x="34087" y="258739"/>
                    <a:pt x="25646" y="262140"/>
                    <a:pt x="20780" y="257274"/>
                  </a:cubicBezTo>
                  <a:cubicBezTo>
                    <a:pt x="15938" y="252532"/>
                    <a:pt x="19439" y="244090"/>
                    <a:pt x="26316" y="244090"/>
                  </a:cubicBezTo>
                  <a:cubicBezTo>
                    <a:pt x="30686" y="244090"/>
                    <a:pt x="34087" y="247665"/>
                    <a:pt x="34087" y="251836"/>
                  </a:cubicBezTo>
                  <a:close/>
                  <a:moveTo>
                    <a:pt x="34087" y="205880"/>
                  </a:moveTo>
                  <a:cubicBezTo>
                    <a:pt x="34087" y="212658"/>
                    <a:pt x="25646" y="216158"/>
                    <a:pt x="20780" y="211317"/>
                  </a:cubicBezTo>
                  <a:cubicBezTo>
                    <a:pt x="15938" y="206451"/>
                    <a:pt x="19439" y="198208"/>
                    <a:pt x="26316" y="198208"/>
                  </a:cubicBezTo>
                  <a:cubicBezTo>
                    <a:pt x="30686" y="198208"/>
                    <a:pt x="34087" y="201609"/>
                    <a:pt x="34087" y="205880"/>
                  </a:cubicBezTo>
                  <a:close/>
                  <a:moveTo>
                    <a:pt x="34087" y="159625"/>
                  </a:moveTo>
                  <a:cubicBezTo>
                    <a:pt x="34087" y="166502"/>
                    <a:pt x="25646" y="169904"/>
                    <a:pt x="20780" y="165037"/>
                  </a:cubicBezTo>
                  <a:cubicBezTo>
                    <a:pt x="15938" y="160196"/>
                    <a:pt x="19439" y="151953"/>
                    <a:pt x="26316" y="151953"/>
                  </a:cubicBezTo>
                  <a:cubicBezTo>
                    <a:pt x="30686" y="151953"/>
                    <a:pt x="34087" y="155454"/>
                    <a:pt x="34087" y="159625"/>
                  </a:cubicBezTo>
                  <a:close/>
                  <a:moveTo>
                    <a:pt x="34087" y="113643"/>
                  </a:moveTo>
                  <a:cubicBezTo>
                    <a:pt x="34087" y="120421"/>
                    <a:pt x="25646" y="123823"/>
                    <a:pt x="20780" y="119081"/>
                  </a:cubicBezTo>
                  <a:cubicBezTo>
                    <a:pt x="15938" y="114214"/>
                    <a:pt x="19439" y="105897"/>
                    <a:pt x="26316" y="105897"/>
                  </a:cubicBezTo>
                  <a:cubicBezTo>
                    <a:pt x="30686" y="105897"/>
                    <a:pt x="34087" y="109373"/>
                    <a:pt x="34087" y="113643"/>
                  </a:cubicBezTo>
                  <a:close/>
                  <a:moveTo>
                    <a:pt x="34087" y="67389"/>
                  </a:moveTo>
                  <a:cubicBezTo>
                    <a:pt x="34087" y="74266"/>
                    <a:pt x="25646" y="77668"/>
                    <a:pt x="20780" y="72801"/>
                  </a:cubicBezTo>
                  <a:cubicBezTo>
                    <a:pt x="15938" y="67960"/>
                    <a:pt x="19439" y="59717"/>
                    <a:pt x="26316" y="59717"/>
                  </a:cubicBezTo>
                  <a:cubicBezTo>
                    <a:pt x="30686" y="59717"/>
                    <a:pt x="34087" y="63118"/>
                    <a:pt x="34087" y="67389"/>
                  </a:cubicBezTo>
                  <a:close/>
                  <a:moveTo>
                    <a:pt x="34087" y="21407"/>
                  </a:moveTo>
                  <a:cubicBezTo>
                    <a:pt x="34087" y="28309"/>
                    <a:pt x="25646" y="31686"/>
                    <a:pt x="20780" y="26745"/>
                  </a:cubicBezTo>
                  <a:cubicBezTo>
                    <a:pt x="15938" y="22003"/>
                    <a:pt x="19439" y="13661"/>
                    <a:pt x="26316" y="13661"/>
                  </a:cubicBezTo>
                  <a:cubicBezTo>
                    <a:pt x="30686" y="13661"/>
                    <a:pt x="34087" y="17137"/>
                    <a:pt x="34087" y="21407"/>
                  </a:cubicBezTo>
                  <a:close/>
                  <a:moveTo>
                    <a:pt x="84811" y="901264"/>
                  </a:moveTo>
                  <a:cubicBezTo>
                    <a:pt x="70361" y="901264"/>
                    <a:pt x="62987" y="883884"/>
                    <a:pt x="73266" y="873705"/>
                  </a:cubicBezTo>
                  <a:cubicBezTo>
                    <a:pt x="83545" y="863426"/>
                    <a:pt x="101098" y="870800"/>
                    <a:pt x="101098" y="885150"/>
                  </a:cubicBezTo>
                  <a:cubicBezTo>
                    <a:pt x="101098" y="894089"/>
                    <a:pt x="93824" y="901264"/>
                    <a:pt x="84811" y="901264"/>
                  </a:cubicBezTo>
                  <a:close/>
                  <a:moveTo>
                    <a:pt x="84811" y="49835"/>
                  </a:moveTo>
                  <a:cubicBezTo>
                    <a:pt x="70361" y="49835"/>
                    <a:pt x="62987" y="32555"/>
                    <a:pt x="73266" y="22375"/>
                  </a:cubicBezTo>
                  <a:cubicBezTo>
                    <a:pt x="83545" y="12097"/>
                    <a:pt x="101098" y="19272"/>
                    <a:pt x="101098" y="33722"/>
                  </a:cubicBezTo>
                  <a:cubicBezTo>
                    <a:pt x="101098" y="42660"/>
                    <a:pt x="93824" y="49935"/>
                    <a:pt x="84811" y="49935"/>
                  </a:cubicBezTo>
                  <a:close/>
                  <a:moveTo>
                    <a:pt x="142512" y="904938"/>
                  </a:moveTo>
                  <a:cubicBezTo>
                    <a:pt x="135609" y="904938"/>
                    <a:pt x="132133" y="896696"/>
                    <a:pt x="137074" y="891854"/>
                  </a:cubicBezTo>
                  <a:cubicBezTo>
                    <a:pt x="141816" y="886988"/>
                    <a:pt x="150258" y="890489"/>
                    <a:pt x="150258" y="897291"/>
                  </a:cubicBezTo>
                  <a:cubicBezTo>
                    <a:pt x="150258" y="901537"/>
                    <a:pt x="146683" y="904938"/>
                    <a:pt x="142512" y="904938"/>
                  </a:cubicBezTo>
                  <a:close/>
                  <a:moveTo>
                    <a:pt x="189164" y="904938"/>
                  </a:moveTo>
                  <a:cubicBezTo>
                    <a:pt x="182261" y="904938"/>
                    <a:pt x="178785" y="896696"/>
                    <a:pt x="183627" y="891854"/>
                  </a:cubicBezTo>
                  <a:cubicBezTo>
                    <a:pt x="188568" y="886988"/>
                    <a:pt x="196910" y="890489"/>
                    <a:pt x="196910" y="897291"/>
                  </a:cubicBezTo>
                  <a:cubicBezTo>
                    <a:pt x="196910" y="901537"/>
                    <a:pt x="193434" y="904938"/>
                    <a:pt x="189164" y="904938"/>
                  </a:cubicBezTo>
                  <a:close/>
                  <a:moveTo>
                    <a:pt x="344240" y="897291"/>
                  </a:moveTo>
                  <a:cubicBezTo>
                    <a:pt x="344240" y="890389"/>
                    <a:pt x="352582" y="886988"/>
                    <a:pt x="357423" y="891854"/>
                  </a:cubicBezTo>
                  <a:cubicBezTo>
                    <a:pt x="362364" y="896696"/>
                    <a:pt x="358789" y="904938"/>
                    <a:pt x="351986" y="904938"/>
                  </a:cubicBezTo>
                  <a:cubicBezTo>
                    <a:pt x="347715" y="904938"/>
                    <a:pt x="344240" y="901537"/>
                    <a:pt x="344240" y="897291"/>
                  </a:cubicBezTo>
                  <a:close/>
                  <a:moveTo>
                    <a:pt x="344240" y="851210"/>
                  </a:moveTo>
                  <a:cubicBezTo>
                    <a:pt x="344240" y="844432"/>
                    <a:pt x="352582" y="840932"/>
                    <a:pt x="357423" y="845773"/>
                  </a:cubicBezTo>
                  <a:cubicBezTo>
                    <a:pt x="362364" y="850739"/>
                    <a:pt x="358789" y="858982"/>
                    <a:pt x="351986" y="858982"/>
                  </a:cubicBezTo>
                  <a:cubicBezTo>
                    <a:pt x="347715" y="858982"/>
                    <a:pt x="344240" y="855481"/>
                    <a:pt x="344240" y="851210"/>
                  </a:cubicBezTo>
                  <a:close/>
                  <a:moveTo>
                    <a:pt x="344240" y="805055"/>
                  </a:moveTo>
                  <a:cubicBezTo>
                    <a:pt x="344240" y="798153"/>
                    <a:pt x="352582" y="794776"/>
                    <a:pt x="357423" y="799618"/>
                  </a:cubicBezTo>
                  <a:cubicBezTo>
                    <a:pt x="362364" y="804459"/>
                    <a:pt x="358789" y="812702"/>
                    <a:pt x="351986" y="812702"/>
                  </a:cubicBezTo>
                  <a:cubicBezTo>
                    <a:pt x="347715" y="812702"/>
                    <a:pt x="344240" y="809226"/>
                    <a:pt x="344240" y="805055"/>
                  </a:cubicBezTo>
                  <a:close/>
                  <a:moveTo>
                    <a:pt x="344240" y="758974"/>
                  </a:moveTo>
                  <a:cubicBezTo>
                    <a:pt x="344240" y="752196"/>
                    <a:pt x="352582" y="748695"/>
                    <a:pt x="357423" y="753537"/>
                  </a:cubicBezTo>
                  <a:cubicBezTo>
                    <a:pt x="362364" y="758503"/>
                    <a:pt x="358789" y="766745"/>
                    <a:pt x="351986" y="766745"/>
                  </a:cubicBezTo>
                  <a:cubicBezTo>
                    <a:pt x="347715" y="766745"/>
                    <a:pt x="344240" y="763344"/>
                    <a:pt x="344240" y="758974"/>
                  </a:cubicBezTo>
                  <a:close/>
                  <a:moveTo>
                    <a:pt x="344240" y="713018"/>
                  </a:moveTo>
                  <a:cubicBezTo>
                    <a:pt x="344240" y="706215"/>
                    <a:pt x="352582" y="702739"/>
                    <a:pt x="357423" y="707580"/>
                  </a:cubicBezTo>
                  <a:cubicBezTo>
                    <a:pt x="362364" y="712422"/>
                    <a:pt x="358789" y="720665"/>
                    <a:pt x="351986" y="720665"/>
                  </a:cubicBezTo>
                  <a:cubicBezTo>
                    <a:pt x="347715" y="720665"/>
                    <a:pt x="344240" y="717288"/>
                    <a:pt x="344240" y="713018"/>
                  </a:cubicBezTo>
                  <a:close/>
                  <a:moveTo>
                    <a:pt x="344240" y="666837"/>
                  </a:moveTo>
                  <a:cubicBezTo>
                    <a:pt x="344240" y="659960"/>
                    <a:pt x="352582" y="656559"/>
                    <a:pt x="357423" y="661326"/>
                  </a:cubicBezTo>
                  <a:cubicBezTo>
                    <a:pt x="362364" y="666266"/>
                    <a:pt x="358789" y="674509"/>
                    <a:pt x="351986" y="674509"/>
                  </a:cubicBezTo>
                  <a:cubicBezTo>
                    <a:pt x="347715" y="674509"/>
                    <a:pt x="344240" y="671108"/>
                    <a:pt x="344240" y="666837"/>
                  </a:cubicBezTo>
                  <a:close/>
                  <a:moveTo>
                    <a:pt x="344240" y="620781"/>
                  </a:moveTo>
                  <a:cubicBezTo>
                    <a:pt x="344240" y="613978"/>
                    <a:pt x="352582" y="610502"/>
                    <a:pt x="357423" y="615344"/>
                  </a:cubicBezTo>
                  <a:cubicBezTo>
                    <a:pt x="362364" y="620185"/>
                    <a:pt x="358789" y="628428"/>
                    <a:pt x="351986" y="628428"/>
                  </a:cubicBezTo>
                  <a:cubicBezTo>
                    <a:pt x="347715" y="628428"/>
                    <a:pt x="344240" y="625052"/>
                    <a:pt x="344240" y="620781"/>
                  </a:cubicBezTo>
                  <a:close/>
                  <a:moveTo>
                    <a:pt x="344240" y="574601"/>
                  </a:moveTo>
                  <a:cubicBezTo>
                    <a:pt x="344240" y="567724"/>
                    <a:pt x="352582" y="564322"/>
                    <a:pt x="357423" y="569189"/>
                  </a:cubicBezTo>
                  <a:cubicBezTo>
                    <a:pt x="362364" y="574030"/>
                    <a:pt x="358789" y="582273"/>
                    <a:pt x="351986" y="582273"/>
                  </a:cubicBezTo>
                  <a:cubicBezTo>
                    <a:pt x="347715" y="582273"/>
                    <a:pt x="344240" y="578772"/>
                    <a:pt x="344240" y="574601"/>
                  </a:cubicBezTo>
                  <a:close/>
                  <a:moveTo>
                    <a:pt x="344240" y="528545"/>
                  </a:moveTo>
                  <a:cubicBezTo>
                    <a:pt x="344240" y="521668"/>
                    <a:pt x="352582" y="518266"/>
                    <a:pt x="357423" y="523108"/>
                  </a:cubicBezTo>
                  <a:cubicBezTo>
                    <a:pt x="362364" y="527974"/>
                    <a:pt x="358789" y="536217"/>
                    <a:pt x="351986" y="536217"/>
                  </a:cubicBezTo>
                  <a:cubicBezTo>
                    <a:pt x="347715" y="536217"/>
                    <a:pt x="344240" y="532816"/>
                    <a:pt x="344240" y="528545"/>
                  </a:cubicBezTo>
                  <a:close/>
                  <a:moveTo>
                    <a:pt x="344240" y="482390"/>
                  </a:moveTo>
                  <a:cubicBezTo>
                    <a:pt x="344240" y="475488"/>
                    <a:pt x="352582" y="472111"/>
                    <a:pt x="357423" y="476952"/>
                  </a:cubicBezTo>
                  <a:cubicBezTo>
                    <a:pt x="362364" y="481695"/>
                    <a:pt x="358789" y="490037"/>
                    <a:pt x="351986" y="490037"/>
                  </a:cubicBezTo>
                  <a:cubicBezTo>
                    <a:pt x="347715" y="490037"/>
                    <a:pt x="344240" y="486561"/>
                    <a:pt x="344240" y="482390"/>
                  </a:cubicBezTo>
                  <a:close/>
                  <a:moveTo>
                    <a:pt x="344240" y="436309"/>
                  </a:moveTo>
                  <a:cubicBezTo>
                    <a:pt x="344240" y="429431"/>
                    <a:pt x="352582" y="426030"/>
                    <a:pt x="357423" y="430871"/>
                  </a:cubicBezTo>
                  <a:cubicBezTo>
                    <a:pt x="362364" y="435738"/>
                    <a:pt x="358789" y="443981"/>
                    <a:pt x="351986" y="443981"/>
                  </a:cubicBezTo>
                  <a:cubicBezTo>
                    <a:pt x="347715" y="443981"/>
                    <a:pt x="344240" y="440679"/>
                    <a:pt x="344240" y="436309"/>
                  </a:cubicBezTo>
                  <a:close/>
                  <a:moveTo>
                    <a:pt x="344240" y="390352"/>
                  </a:moveTo>
                  <a:cubicBezTo>
                    <a:pt x="344240" y="383549"/>
                    <a:pt x="352582" y="380073"/>
                    <a:pt x="357423" y="384915"/>
                  </a:cubicBezTo>
                  <a:cubicBezTo>
                    <a:pt x="362364" y="389756"/>
                    <a:pt x="358789" y="397999"/>
                    <a:pt x="351986" y="397999"/>
                  </a:cubicBezTo>
                  <a:cubicBezTo>
                    <a:pt x="347715" y="397999"/>
                    <a:pt x="344240" y="394598"/>
                    <a:pt x="344240" y="390352"/>
                  </a:cubicBezTo>
                  <a:close/>
                  <a:moveTo>
                    <a:pt x="344240" y="344172"/>
                  </a:moveTo>
                  <a:cubicBezTo>
                    <a:pt x="344240" y="337195"/>
                    <a:pt x="352582" y="333794"/>
                    <a:pt x="357423" y="338660"/>
                  </a:cubicBezTo>
                  <a:cubicBezTo>
                    <a:pt x="362364" y="343502"/>
                    <a:pt x="358789" y="351744"/>
                    <a:pt x="351986" y="351744"/>
                  </a:cubicBezTo>
                  <a:cubicBezTo>
                    <a:pt x="347715" y="351744"/>
                    <a:pt x="344240" y="348343"/>
                    <a:pt x="344240" y="344172"/>
                  </a:cubicBezTo>
                  <a:close/>
                  <a:moveTo>
                    <a:pt x="344240" y="298116"/>
                  </a:moveTo>
                  <a:cubicBezTo>
                    <a:pt x="344240" y="291214"/>
                    <a:pt x="352582" y="287837"/>
                    <a:pt x="357423" y="292679"/>
                  </a:cubicBezTo>
                  <a:cubicBezTo>
                    <a:pt x="362364" y="297520"/>
                    <a:pt x="358789" y="305763"/>
                    <a:pt x="351986" y="305763"/>
                  </a:cubicBezTo>
                  <a:cubicBezTo>
                    <a:pt x="347715" y="305763"/>
                    <a:pt x="344240" y="302386"/>
                    <a:pt x="344240" y="298116"/>
                  </a:cubicBezTo>
                  <a:close/>
                  <a:moveTo>
                    <a:pt x="344240" y="251836"/>
                  </a:moveTo>
                  <a:cubicBezTo>
                    <a:pt x="344240" y="245058"/>
                    <a:pt x="352582" y="241657"/>
                    <a:pt x="357423" y="246523"/>
                  </a:cubicBezTo>
                  <a:cubicBezTo>
                    <a:pt x="362364" y="251265"/>
                    <a:pt x="358789" y="259608"/>
                    <a:pt x="351986" y="259608"/>
                  </a:cubicBezTo>
                  <a:cubicBezTo>
                    <a:pt x="347715" y="259608"/>
                    <a:pt x="344240" y="256107"/>
                    <a:pt x="344240" y="251836"/>
                  </a:cubicBezTo>
                  <a:close/>
                  <a:moveTo>
                    <a:pt x="344240" y="205880"/>
                  </a:moveTo>
                  <a:cubicBezTo>
                    <a:pt x="344240" y="199002"/>
                    <a:pt x="352582" y="195601"/>
                    <a:pt x="357423" y="200442"/>
                  </a:cubicBezTo>
                  <a:cubicBezTo>
                    <a:pt x="362364" y="205284"/>
                    <a:pt x="358789" y="213527"/>
                    <a:pt x="351986" y="213527"/>
                  </a:cubicBezTo>
                  <a:cubicBezTo>
                    <a:pt x="347715" y="213527"/>
                    <a:pt x="344240" y="210150"/>
                    <a:pt x="344240" y="205880"/>
                  </a:cubicBezTo>
                  <a:close/>
                  <a:moveTo>
                    <a:pt x="344240" y="159625"/>
                  </a:moveTo>
                  <a:cubicBezTo>
                    <a:pt x="344240" y="152822"/>
                    <a:pt x="352582" y="149421"/>
                    <a:pt x="357423" y="154188"/>
                  </a:cubicBezTo>
                  <a:cubicBezTo>
                    <a:pt x="362364" y="159029"/>
                    <a:pt x="358789" y="167272"/>
                    <a:pt x="351986" y="167272"/>
                  </a:cubicBezTo>
                  <a:cubicBezTo>
                    <a:pt x="347715" y="167272"/>
                    <a:pt x="344240" y="163871"/>
                    <a:pt x="344240" y="159625"/>
                  </a:cubicBezTo>
                  <a:close/>
                  <a:moveTo>
                    <a:pt x="344240" y="113643"/>
                  </a:moveTo>
                  <a:cubicBezTo>
                    <a:pt x="344240" y="106766"/>
                    <a:pt x="352582" y="103365"/>
                    <a:pt x="357423" y="108206"/>
                  </a:cubicBezTo>
                  <a:cubicBezTo>
                    <a:pt x="362364" y="113072"/>
                    <a:pt x="358789" y="121315"/>
                    <a:pt x="351986" y="121315"/>
                  </a:cubicBezTo>
                  <a:cubicBezTo>
                    <a:pt x="347715" y="121315"/>
                    <a:pt x="344240" y="117815"/>
                    <a:pt x="344240" y="113643"/>
                  </a:cubicBezTo>
                  <a:close/>
                  <a:moveTo>
                    <a:pt x="344240" y="67662"/>
                  </a:moveTo>
                  <a:cubicBezTo>
                    <a:pt x="344240" y="60784"/>
                    <a:pt x="352582" y="57383"/>
                    <a:pt x="357423" y="62249"/>
                  </a:cubicBezTo>
                  <a:cubicBezTo>
                    <a:pt x="362364" y="67091"/>
                    <a:pt x="358789" y="75334"/>
                    <a:pt x="351986" y="75334"/>
                  </a:cubicBezTo>
                  <a:cubicBezTo>
                    <a:pt x="347715" y="75334"/>
                    <a:pt x="344240" y="71932"/>
                    <a:pt x="344240" y="67662"/>
                  </a:cubicBezTo>
                  <a:close/>
                  <a:moveTo>
                    <a:pt x="344240" y="21407"/>
                  </a:moveTo>
                  <a:cubicBezTo>
                    <a:pt x="344240" y="14530"/>
                    <a:pt x="352582" y="11128"/>
                    <a:pt x="357423" y="15970"/>
                  </a:cubicBezTo>
                  <a:cubicBezTo>
                    <a:pt x="362364" y="20737"/>
                    <a:pt x="358789" y="29079"/>
                    <a:pt x="351986" y="29079"/>
                  </a:cubicBezTo>
                  <a:cubicBezTo>
                    <a:pt x="347715" y="29079"/>
                    <a:pt x="344240" y="25578"/>
                    <a:pt x="344240" y="21407"/>
                  </a:cubicBezTo>
                  <a:close/>
                  <a:moveTo>
                    <a:pt x="235517" y="904938"/>
                  </a:moveTo>
                  <a:cubicBezTo>
                    <a:pt x="228615" y="904938"/>
                    <a:pt x="225239" y="896696"/>
                    <a:pt x="230080" y="891854"/>
                  </a:cubicBezTo>
                  <a:cubicBezTo>
                    <a:pt x="234922" y="886988"/>
                    <a:pt x="243363" y="890489"/>
                    <a:pt x="243363" y="897291"/>
                  </a:cubicBezTo>
                  <a:cubicBezTo>
                    <a:pt x="243363" y="901537"/>
                    <a:pt x="239788" y="904938"/>
                    <a:pt x="235517" y="904938"/>
                  </a:cubicBezTo>
                  <a:close/>
                  <a:moveTo>
                    <a:pt x="293417" y="901264"/>
                  </a:moveTo>
                  <a:cubicBezTo>
                    <a:pt x="278967" y="901264"/>
                    <a:pt x="271692" y="883884"/>
                    <a:pt x="282070" y="873705"/>
                  </a:cubicBezTo>
                  <a:cubicBezTo>
                    <a:pt x="292150" y="863426"/>
                    <a:pt x="309704" y="870800"/>
                    <a:pt x="309704" y="885150"/>
                  </a:cubicBezTo>
                  <a:cubicBezTo>
                    <a:pt x="309704" y="894089"/>
                    <a:pt x="302528" y="901264"/>
                    <a:pt x="293417" y="901264"/>
                  </a:cubicBezTo>
                  <a:close/>
                  <a:moveTo>
                    <a:pt x="293417" y="49835"/>
                  </a:moveTo>
                  <a:cubicBezTo>
                    <a:pt x="278967" y="49835"/>
                    <a:pt x="271692" y="32555"/>
                    <a:pt x="282070" y="22375"/>
                  </a:cubicBezTo>
                  <a:cubicBezTo>
                    <a:pt x="292150" y="12097"/>
                    <a:pt x="309704" y="19272"/>
                    <a:pt x="309704" y="33722"/>
                  </a:cubicBezTo>
                  <a:cubicBezTo>
                    <a:pt x="309704" y="42660"/>
                    <a:pt x="302528" y="49835"/>
                    <a:pt x="293417" y="49935"/>
                  </a:cubicBezTo>
                  <a:close/>
                </a:path>
              </a:pathLst>
            </a:custGeom>
            <a:solidFill>
              <a:srgbClr val="006837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5652FE-DD90-8B13-D6D0-8F39810EB133}"/>
                </a:ext>
              </a:extLst>
            </p:cNvPr>
            <p:cNvSpPr/>
            <p:nvPr/>
          </p:nvSpPr>
          <p:spPr>
            <a:xfrm>
              <a:off x="10565472" y="3383395"/>
              <a:ext cx="382500" cy="18248"/>
            </a:xfrm>
            <a:custGeom>
              <a:avLst/>
              <a:gdLst>
                <a:gd name="connsiteX0" fmla="*/ 377698 w 382500"/>
                <a:gd name="connsiteY0" fmla="*/ 73 h 18248"/>
                <a:gd name="connsiteX1" fmla="*/ 7512 w 382500"/>
                <a:gd name="connsiteY1" fmla="*/ 73 h 18248"/>
                <a:gd name="connsiteX2" fmla="*/ 237 w 382500"/>
                <a:gd name="connsiteY2" fmla="*/ 7348 h 18248"/>
                <a:gd name="connsiteX3" fmla="*/ 336 w 382500"/>
                <a:gd name="connsiteY3" fmla="*/ 17354 h 18248"/>
                <a:gd name="connsiteX4" fmla="*/ 3713 w 382500"/>
                <a:gd name="connsiteY4" fmla="*/ 18322 h 18248"/>
                <a:gd name="connsiteX5" fmla="*/ 3713 w 382500"/>
                <a:gd name="connsiteY5" fmla="*/ 8043 h 18248"/>
                <a:gd name="connsiteX6" fmla="*/ 8281 w 382500"/>
                <a:gd name="connsiteY6" fmla="*/ 3574 h 18248"/>
                <a:gd name="connsiteX7" fmla="*/ 376928 w 382500"/>
                <a:gd name="connsiteY7" fmla="*/ 3574 h 18248"/>
                <a:gd name="connsiteX8" fmla="*/ 380106 w 382500"/>
                <a:gd name="connsiteY8" fmla="*/ 4940 h 18248"/>
                <a:gd name="connsiteX9" fmla="*/ 382738 w 382500"/>
                <a:gd name="connsiteY9" fmla="*/ 2209 h 18248"/>
                <a:gd name="connsiteX10" fmla="*/ 377599 w 382500"/>
                <a:gd name="connsiteY10" fmla="*/ 73 h 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2500" h="18248">
                  <a:moveTo>
                    <a:pt x="377698" y="73"/>
                  </a:moveTo>
                  <a:lnTo>
                    <a:pt x="7512" y="73"/>
                  </a:lnTo>
                  <a:cubicBezTo>
                    <a:pt x="3440" y="73"/>
                    <a:pt x="237" y="3376"/>
                    <a:pt x="237" y="7348"/>
                  </a:cubicBezTo>
                  <a:lnTo>
                    <a:pt x="336" y="17354"/>
                  </a:lnTo>
                  <a:cubicBezTo>
                    <a:pt x="1478" y="17453"/>
                    <a:pt x="2645" y="17726"/>
                    <a:pt x="3713" y="18322"/>
                  </a:cubicBezTo>
                  <a:lnTo>
                    <a:pt x="3713" y="8043"/>
                  </a:lnTo>
                  <a:cubicBezTo>
                    <a:pt x="3713" y="5610"/>
                    <a:pt x="5749" y="3574"/>
                    <a:pt x="8281" y="3574"/>
                  </a:cubicBezTo>
                  <a:lnTo>
                    <a:pt x="376928" y="3574"/>
                  </a:lnTo>
                  <a:cubicBezTo>
                    <a:pt x="378070" y="3574"/>
                    <a:pt x="379237" y="4046"/>
                    <a:pt x="380106" y="4940"/>
                  </a:cubicBezTo>
                  <a:lnTo>
                    <a:pt x="382738" y="2209"/>
                  </a:lnTo>
                  <a:cubicBezTo>
                    <a:pt x="381373" y="868"/>
                    <a:pt x="379535" y="73"/>
                    <a:pt x="377599" y="73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E9F95C3-278D-8CA8-0BCA-0DB3BC994EDE}"/>
                </a:ext>
              </a:extLst>
            </p:cNvPr>
            <p:cNvSpPr/>
            <p:nvPr/>
          </p:nvSpPr>
          <p:spPr>
            <a:xfrm>
              <a:off x="10565576" y="3461283"/>
              <a:ext cx="3376" cy="32599"/>
            </a:xfrm>
            <a:custGeom>
              <a:avLst/>
              <a:gdLst>
                <a:gd name="connsiteX0" fmla="*/ 219 w 3376"/>
                <a:gd name="connsiteY0" fmla="*/ 947 h 32599"/>
                <a:gd name="connsiteX1" fmla="*/ 219 w 3376"/>
                <a:gd name="connsiteY1" fmla="*/ 31684 h 32599"/>
                <a:gd name="connsiteX2" fmla="*/ 3596 w 3376"/>
                <a:gd name="connsiteY2" fmla="*/ 32677 h 32599"/>
                <a:gd name="connsiteX3" fmla="*/ 3596 w 3376"/>
                <a:gd name="connsiteY3" fmla="*/ 78 h 32599"/>
                <a:gd name="connsiteX4" fmla="*/ 219 w 3376"/>
                <a:gd name="connsiteY4" fmla="*/ 1046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947"/>
                  </a:moveTo>
                  <a:lnTo>
                    <a:pt x="219" y="31684"/>
                  </a:lnTo>
                  <a:cubicBezTo>
                    <a:pt x="1361" y="31684"/>
                    <a:pt x="2528" y="32081"/>
                    <a:pt x="3596" y="32677"/>
                  </a:cubicBezTo>
                  <a:lnTo>
                    <a:pt x="3596" y="78"/>
                  </a:lnTo>
                  <a:cubicBezTo>
                    <a:pt x="2528" y="649"/>
                    <a:pt x="1361" y="1046"/>
                    <a:pt x="219" y="1046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8159AE7-5A59-3C9E-FC76-CA76C6A349E6}"/>
                </a:ext>
              </a:extLst>
            </p:cNvPr>
            <p:cNvSpPr/>
            <p:nvPr/>
          </p:nvSpPr>
          <p:spPr>
            <a:xfrm>
              <a:off x="10565576" y="3507338"/>
              <a:ext cx="3376" cy="32599"/>
            </a:xfrm>
            <a:custGeom>
              <a:avLst/>
              <a:gdLst>
                <a:gd name="connsiteX0" fmla="*/ 219 w 3376"/>
                <a:gd name="connsiteY0" fmla="*/ 875 h 32599"/>
                <a:gd name="connsiteX1" fmla="*/ 219 w 3376"/>
                <a:gd name="connsiteY1" fmla="*/ 31810 h 32599"/>
                <a:gd name="connsiteX2" fmla="*/ 3596 w 3376"/>
                <a:gd name="connsiteY2" fmla="*/ 32679 h 32599"/>
                <a:gd name="connsiteX3" fmla="*/ 3596 w 3376"/>
                <a:gd name="connsiteY3" fmla="*/ 80 h 32599"/>
                <a:gd name="connsiteX4" fmla="*/ 219 w 3376"/>
                <a:gd name="connsiteY4" fmla="*/ 1073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875"/>
                  </a:moveTo>
                  <a:lnTo>
                    <a:pt x="219" y="31810"/>
                  </a:lnTo>
                  <a:cubicBezTo>
                    <a:pt x="1361" y="31810"/>
                    <a:pt x="2528" y="32108"/>
                    <a:pt x="3596" y="32679"/>
                  </a:cubicBezTo>
                  <a:lnTo>
                    <a:pt x="3596" y="80"/>
                  </a:lnTo>
                  <a:cubicBezTo>
                    <a:pt x="2528" y="676"/>
                    <a:pt x="1361" y="974"/>
                    <a:pt x="219" y="1073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01C3ED-AC23-0AAB-5A5A-23D424E0592B}"/>
                </a:ext>
              </a:extLst>
            </p:cNvPr>
            <p:cNvSpPr/>
            <p:nvPr/>
          </p:nvSpPr>
          <p:spPr>
            <a:xfrm>
              <a:off x="10565576" y="3553519"/>
              <a:ext cx="3376" cy="32475"/>
            </a:xfrm>
            <a:custGeom>
              <a:avLst/>
              <a:gdLst>
                <a:gd name="connsiteX0" fmla="*/ 219 w 3376"/>
                <a:gd name="connsiteY0" fmla="*/ 852 h 32475"/>
                <a:gd name="connsiteX1" fmla="*/ 219 w 3376"/>
                <a:gd name="connsiteY1" fmla="*/ 31689 h 32475"/>
                <a:gd name="connsiteX2" fmla="*/ 3596 w 3376"/>
                <a:gd name="connsiteY2" fmla="*/ 32558 h 32475"/>
                <a:gd name="connsiteX3" fmla="*/ 3596 w 3376"/>
                <a:gd name="connsiteY3" fmla="*/ 83 h 32475"/>
                <a:gd name="connsiteX4" fmla="*/ 219 w 3376"/>
                <a:gd name="connsiteY4" fmla="*/ 952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75">
                  <a:moveTo>
                    <a:pt x="219" y="852"/>
                  </a:moveTo>
                  <a:lnTo>
                    <a:pt x="219" y="31689"/>
                  </a:lnTo>
                  <a:cubicBezTo>
                    <a:pt x="1361" y="31689"/>
                    <a:pt x="2528" y="31987"/>
                    <a:pt x="3596" y="32558"/>
                  </a:cubicBezTo>
                  <a:lnTo>
                    <a:pt x="3596" y="83"/>
                  </a:lnTo>
                  <a:cubicBezTo>
                    <a:pt x="2528" y="654"/>
                    <a:pt x="1361" y="952"/>
                    <a:pt x="219" y="952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BDA91F3-EB82-A4C3-2299-E130BB87C09D}"/>
                </a:ext>
              </a:extLst>
            </p:cNvPr>
            <p:cNvSpPr/>
            <p:nvPr/>
          </p:nvSpPr>
          <p:spPr>
            <a:xfrm>
              <a:off x="10565576" y="3599574"/>
              <a:ext cx="3376" cy="32499"/>
            </a:xfrm>
            <a:custGeom>
              <a:avLst/>
              <a:gdLst>
                <a:gd name="connsiteX0" fmla="*/ 219 w 3376"/>
                <a:gd name="connsiteY0" fmla="*/ 880 h 32499"/>
                <a:gd name="connsiteX1" fmla="*/ 219 w 3376"/>
                <a:gd name="connsiteY1" fmla="*/ 31815 h 32499"/>
                <a:gd name="connsiteX2" fmla="*/ 3596 w 3376"/>
                <a:gd name="connsiteY2" fmla="*/ 32585 h 32499"/>
                <a:gd name="connsiteX3" fmla="*/ 3596 w 3376"/>
                <a:gd name="connsiteY3" fmla="*/ 85 h 32499"/>
                <a:gd name="connsiteX4" fmla="*/ 219 w 3376"/>
                <a:gd name="connsiteY4" fmla="*/ 954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99">
                  <a:moveTo>
                    <a:pt x="219" y="880"/>
                  </a:moveTo>
                  <a:lnTo>
                    <a:pt x="219" y="31815"/>
                  </a:lnTo>
                  <a:cubicBezTo>
                    <a:pt x="1361" y="31815"/>
                    <a:pt x="2528" y="32089"/>
                    <a:pt x="3596" y="32585"/>
                  </a:cubicBezTo>
                  <a:lnTo>
                    <a:pt x="3596" y="85"/>
                  </a:lnTo>
                  <a:cubicBezTo>
                    <a:pt x="2528" y="681"/>
                    <a:pt x="1361" y="954"/>
                    <a:pt x="219" y="954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1DE152C-4773-9B1A-949C-4E7DEDF24F5F}"/>
                </a:ext>
              </a:extLst>
            </p:cNvPr>
            <p:cNvSpPr/>
            <p:nvPr/>
          </p:nvSpPr>
          <p:spPr>
            <a:xfrm>
              <a:off x="10565576" y="3645755"/>
              <a:ext cx="3376" cy="32475"/>
            </a:xfrm>
            <a:custGeom>
              <a:avLst/>
              <a:gdLst>
                <a:gd name="connsiteX0" fmla="*/ 219 w 3376"/>
                <a:gd name="connsiteY0" fmla="*/ 857 h 32475"/>
                <a:gd name="connsiteX1" fmla="*/ 219 w 3376"/>
                <a:gd name="connsiteY1" fmla="*/ 31694 h 32475"/>
                <a:gd name="connsiteX2" fmla="*/ 3596 w 3376"/>
                <a:gd name="connsiteY2" fmla="*/ 32563 h 32475"/>
                <a:gd name="connsiteX3" fmla="*/ 3596 w 3376"/>
                <a:gd name="connsiteY3" fmla="*/ 88 h 32475"/>
                <a:gd name="connsiteX4" fmla="*/ 219 w 3376"/>
                <a:gd name="connsiteY4" fmla="*/ 957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75">
                  <a:moveTo>
                    <a:pt x="219" y="857"/>
                  </a:moveTo>
                  <a:lnTo>
                    <a:pt x="219" y="31694"/>
                  </a:lnTo>
                  <a:cubicBezTo>
                    <a:pt x="1361" y="31694"/>
                    <a:pt x="2528" y="31992"/>
                    <a:pt x="3596" y="32563"/>
                  </a:cubicBezTo>
                  <a:lnTo>
                    <a:pt x="3596" y="88"/>
                  </a:lnTo>
                  <a:cubicBezTo>
                    <a:pt x="2528" y="659"/>
                    <a:pt x="1361" y="957"/>
                    <a:pt x="219" y="957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EE178FE-0955-AD4C-C989-98988FA17EFB}"/>
                </a:ext>
              </a:extLst>
            </p:cNvPr>
            <p:cNvSpPr/>
            <p:nvPr/>
          </p:nvSpPr>
          <p:spPr>
            <a:xfrm>
              <a:off x="10565576" y="3691810"/>
              <a:ext cx="3376" cy="32499"/>
            </a:xfrm>
            <a:custGeom>
              <a:avLst/>
              <a:gdLst>
                <a:gd name="connsiteX0" fmla="*/ 219 w 3376"/>
                <a:gd name="connsiteY0" fmla="*/ 860 h 32499"/>
                <a:gd name="connsiteX1" fmla="*/ 219 w 3376"/>
                <a:gd name="connsiteY1" fmla="*/ 31622 h 32499"/>
                <a:gd name="connsiteX2" fmla="*/ 3596 w 3376"/>
                <a:gd name="connsiteY2" fmla="*/ 32590 h 32499"/>
                <a:gd name="connsiteX3" fmla="*/ 3596 w 3376"/>
                <a:gd name="connsiteY3" fmla="*/ 90 h 32499"/>
                <a:gd name="connsiteX4" fmla="*/ 219 w 3376"/>
                <a:gd name="connsiteY4" fmla="*/ 959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99">
                  <a:moveTo>
                    <a:pt x="219" y="860"/>
                  </a:moveTo>
                  <a:lnTo>
                    <a:pt x="219" y="31622"/>
                  </a:lnTo>
                  <a:cubicBezTo>
                    <a:pt x="1361" y="31721"/>
                    <a:pt x="2528" y="31994"/>
                    <a:pt x="3596" y="32590"/>
                  </a:cubicBezTo>
                  <a:lnTo>
                    <a:pt x="3596" y="90"/>
                  </a:lnTo>
                  <a:cubicBezTo>
                    <a:pt x="2528" y="686"/>
                    <a:pt x="1361" y="959"/>
                    <a:pt x="219" y="959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0CE82C0-D981-4F22-BDAF-AA3DBB8CCE7A}"/>
                </a:ext>
              </a:extLst>
            </p:cNvPr>
            <p:cNvSpPr/>
            <p:nvPr/>
          </p:nvSpPr>
          <p:spPr>
            <a:xfrm>
              <a:off x="10565576" y="3737892"/>
              <a:ext cx="3376" cy="32574"/>
            </a:xfrm>
            <a:custGeom>
              <a:avLst/>
              <a:gdLst>
                <a:gd name="connsiteX0" fmla="*/ 219 w 3376"/>
                <a:gd name="connsiteY0" fmla="*/ 862 h 32574"/>
                <a:gd name="connsiteX1" fmla="*/ 219 w 3376"/>
                <a:gd name="connsiteY1" fmla="*/ 31699 h 32574"/>
                <a:gd name="connsiteX2" fmla="*/ 3596 w 3376"/>
                <a:gd name="connsiteY2" fmla="*/ 32667 h 32574"/>
                <a:gd name="connsiteX3" fmla="*/ 3596 w 3376"/>
                <a:gd name="connsiteY3" fmla="*/ 93 h 32574"/>
                <a:gd name="connsiteX4" fmla="*/ 219 w 3376"/>
                <a:gd name="connsiteY4" fmla="*/ 1061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74">
                  <a:moveTo>
                    <a:pt x="219" y="862"/>
                  </a:moveTo>
                  <a:lnTo>
                    <a:pt x="219" y="31699"/>
                  </a:lnTo>
                  <a:cubicBezTo>
                    <a:pt x="1361" y="31798"/>
                    <a:pt x="2528" y="32096"/>
                    <a:pt x="3596" y="32667"/>
                  </a:cubicBezTo>
                  <a:lnTo>
                    <a:pt x="3596" y="93"/>
                  </a:lnTo>
                  <a:cubicBezTo>
                    <a:pt x="2528" y="664"/>
                    <a:pt x="1361" y="1061"/>
                    <a:pt x="219" y="1061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E375AA-F086-9D4D-0B00-FFF96A9FFE74}"/>
                </a:ext>
              </a:extLst>
            </p:cNvPr>
            <p:cNvSpPr/>
            <p:nvPr/>
          </p:nvSpPr>
          <p:spPr>
            <a:xfrm>
              <a:off x="10565576" y="3783949"/>
              <a:ext cx="3376" cy="32599"/>
            </a:xfrm>
            <a:custGeom>
              <a:avLst/>
              <a:gdLst>
                <a:gd name="connsiteX0" fmla="*/ 219 w 3376"/>
                <a:gd name="connsiteY0" fmla="*/ 964 h 32599"/>
                <a:gd name="connsiteX1" fmla="*/ 219 w 3376"/>
                <a:gd name="connsiteY1" fmla="*/ 31726 h 32599"/>
                <a:gd name="connsiteX2" fmla="*/ 3596 w 3376"/>
                <a:gd name="connsiteY2" fmla="*/ 32694 h 32599"/>
                <a:gd name="connsiteX3" fmla="*/ 3596 w 3376"/>
                <a:gd name="connsiteY3" fmla="*/ 95 h 32599"/>
                <a:gd name="connsiteX4" fmla="*/ 219 w 3376"/>
                <a:gd name="connsiteY4" fmla="*/ 1063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964"/>
                  </a:moveTo>
                  <a:lnTo>
                    <a:pt x="219" y="31726"/>
                  </a:lnTo>
                  <a:cubicBezTo>
                    <a:pt x="1361" y="31726"/>
                    <a:pt x="2528" y="32098"/>
                    <a:pt x="3596" y="32694"/>
                  </a:cubicBezTo>
                  <a:lnTo>
                    <a:pt x="3596" y="95"/>
                  </a:lnTo>
                  <a:cubicBezTo>
                    <a:pt x="2528" y="691"/>
                    <a:pt x="1361" y="1063"/>
                    <a:pt x="219" y="1063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25DD9DD-E747-DD6C-3108-2427F48D3E14}"/>
                </a:ext>
              </a:extLst>
            </p:cNvPr>
            <p:cNvSpPr/>
            <p:nvPr/>
          </p:nvSpPr>
          <p:spPr>
            <a:xfrm>
              <a:off x="10565576" y="3830029"/>
              <a:ext cx="3376" cy="32673"/>
            </a:xfrm>
            <a:custGeom>
              <a:avLst/>
              <a:gdLst>
                <a:gd name="connsiteX0" fmla="*/ 219 w 3376"/>
                <a:gd name="connsiteY0" fmla="*/ 967 h 32673"/>
                <a:gd name="connsiteX1" fmla="*/ 219 w 3376"/>
                <a:gd name="connsiteY1" fmla="*/ 31803 h 32673"/>
                <a:gd name="connsiteX2" fmla="*/ 3596 w 3376"/>
                <a:gd name="connsiteY2" fmla="*/ 32771 h 32673"/>
                <a:gd name="connsiteX3" fmla="*/ 3596 w 3376"/>
                <a:gd name="connsiteY3" fmla="*/ 98 h 32673"/>
                <a:gd name="connsiteX4" fmla="*/ 219 w 3376"/>
                <a:gd name="connsiteY4" fmla="*/ 1066 h 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673">
                  <a:moveTo>
                    <a:pt x="219" y="967"/>
                  </a:moveTo>
                  <a:lnTo>
                    <a:pt x="219" y="31803"/>
                  </a:lnTo>
                  <a:cubicBezTo>
                    <a:pt x="1361" y="31803"/>
                    <a:pt x="2528" y="32200"/>
                    <a:pt x="3596" y="32771"/>
                  </a:cubicBezTo>
                  <a:lnTo>
                    <a:pt x="3596" y="98"/>
                  </a:lnTo>
                  <a:cubicBezTo>
                    <a:pt x="2528" y="768"/>
                    <a:pt x="1361" y="1066"/>
                    <a:pt x="219" y="1066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553602F-22C3-1E13-F367-9BA3E575F1DC}"/>
                </a:ext>
              </a:extLst>
            </p:cNvPr>
            <p:cNvSpPr/>
            <p:nvPr/>
          </p:nvSpPr>
          <p:spPr>
            <a:xfrm>
              <a:off x="10565576" y="3876185"/>
              <a:ext cx="3376" cy="32499"/>
            </a:xfrm>
            <a:custGeom>
              <a:avLst/>
              <a:gdLst>
                <a:gd name="connsiteX0" fmla="*/ 219 w 3376"/>
                <a:gd name="connsiteY0" fmla="*/ 870 h 32499"/>
                <a:gd name="connsiteX1" fmla="*/ 219 w 3376"/>
                <a:gd name="connsiteY1" fmla="*/ 31706 h 32499"/>
                <a:gd name="connsiteX2" fmla="*/ 3596 w 3376"/>
                <a:gd name="connsiteY2" fmla="*/ 32600 h 32499"/>
                <a:gd name="connsiteX3" fmla="*/ 3596 w 3376"/>
                <a:gd name="connsiteY3" fmla="*/ 100 h 32499"/>
                <a:gd name="connsiteX4" fmla="*/ 219 w 3376"/>
                <a:gd name="connsiteY4" fmla="*/ 1068 h 32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99">
                  <a:moveTo>
                    <a:pt x="219" y="870"/>
                  </a:moveTo>
                  <a:lnTo>
                    <a:pt x="219" y="31706"/>
                  </a:lnTo>
                  <a:cubicBezTo>
                    <a:pt x="1361" y="31706"/>
                    <a:pt x="2528" y="32004"/>
                    <a:pt x="3596" y="32600"/>
                  </a:cubicBezTo>
                  <a:lnTo>
                    <a:pt x="3596" y="100"/>
                  </a:lnTo>
                  <a:cubicBezTo>
                    <a:pt x="2528" y="671"/>
                    <a:pt x="1361" y="969"/>
                    <a:pt x="219" y="1068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2BC226-28E0-8043-CB68-8B33C475BC6D}"/>
                </a:ext>
              </a:extLst>
            </p:cNvPr>
            <p:cNvSpPr/>
            <p:nvPr/>
          </p:nvSpPr>
          <p:spPr>
            <a:xfrm>
              <a:off x="10565576" y="3922235"/>
              <a:ext cx="3376" cy="32599"/>
            </a:xfrm>
            <a:custGeom>
              <a:avLst/>
              <a:gdLst>
                <a:gd name="connsiteX0" fmla="*/ 219 w 3376"/>
                <a:gd name="connsiteY0" fmla="*/ 897 h 32599"/>
                <a:gd name="connsiteX1" fmla="*/ 219 w 3376"/>
                <a:gd name="connsiteY1" fmla="*/ 31833 h 32599"/>
                <a:gd name="connsiteX2" fmla="*/ 3596 w 3376"/>
                <a:gd name="connsiteY2" fmla="*/ 32702 h 32599"/>
                <a:gd name="connsiteX3" fmla="*/ 3596 w 3376"/>
                <a:gd name="connsiteY3" fmla="*/ 103 h 32599"/>
                <a:gd name="connsiteX4" fmla="*/ 219 w 3376"/>
                <a:gd name="connsiteY4" fmla="*/ 996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897"/>
                  </a:moveTo>
                  <a:lnTo>
                    <a:pt x="219" y="31833"/>
                  </a:lnTo>
                  <a:cubicBezTo>
                    <a:pt x="1361" y="31833"/>
                    <a:pt x="2528" y="32106"/>
                    <a:pt x="3596" y="32702"/>
                  </a:cubicBezTo>
                  <a:lnTo>
                    <a:pt x="3596" y="103"/>
                  </a:lnTo>
                  <a:cubicBezTo>
                    <a:pt x="2528" y="698"/>
                    <a:pt x="1361" y="996"/>
                    <a:pt x="219" y="996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487B653-6D12-D645-1CC1-77F319BA32E0}"/>
                </a:ext>
              </a:extLst>
            </p:cNvPr>
            <p:cNvSpPr/>
            <p:nvPr/>
          </p:nvSpPr>
          <p:spPr>
            <a:xfrm>
              <a:off x="10565576" y="3968421"/>
              <a:ext cx="3376" cy="32475"/>
            </a:xfrm>
            <a:custGeom>
              <a:avLst/>
              <a:gdLst>
                <a:gd name="connsiteX0" fmla="*/ 219 w 3376"/>
                <a:gd name="connsiteY0" fmla="*/ 875 h 32475"/>
                <a:gd name="connsiteX1" fmla="*/ 219 w 3376"/>
                <a:gd name="connsiteY1" fmla="*/ 31711 h 32475"/>
                <a:gd name="connsiteX2" fmla="*/ 3596 w 3376"/>
                <a:gd name="connsiteY2" fmla="*/ 32580 h 32475"/>
                <a:gd name="connsiteX3" fmla="*/ 3596 w 3376"/>
                <a:gd name="connsiteY3" fmla="*/ 105 h 32475"/>
                <a:gd name="connsiteX4" fmla="*/ 219 w 3376"/>
                <a:gd name="connsiteY4" fmla="*/ 974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75">
                  <a:moveTo>
                    <a:pt x="219" y="875"/>
                  </a:moveTo>
                  <a:lnTo>
                    <a:pt x="219" y="31711"/>
                  </a:lnTo>
                  <a:cubicBezTo>
                    <a:pt x="1361" y="31711"/>
                    <a:pt x="2528" y="32009"/>
                    <a:pt x="3596" y="32580"/>
                  </a:cubicBezTo>
                  <a:lnTo>
                    <a:pt x="3596" y="105"/>
                  </a:lnTo>
                  <a:cubicBezTo>
                    <a:pt x="2528" y="676"/>
                    <a:pt x="1361" y="974"/>
                    <a:pt x="219" y="974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252200A-B932-51C8-D554-1AA9E4D47968}"/>
                </a:ext>
              </a:extLst>
            </p:cNvPr>
            <p:cNvSpPr/>
            <p:nvPr/>
          </p:nvSpPr>
          <p:spPr>
            <a:xfrm>
              <a:off x="10565576" y="4014483"/>
              <a:ext cx="3376" cy="32599"/>
            </a:xfrm>
            <a:custGeom>
              <a:avLst/>
              <a:gdLst>
                <a:gd name="connsiteX0" fmla="*/ 219 w 3376"/>
                <a:gd name="connsiteY0" fmla="*/ 902 h 32599"/>
                <a:gd name="connsiteX1" fmla="*/ 219 w 3376"/>
                <a:gd name="connsiteY1" fmla="*/ 31738 h 32599"/>
                <a:gd name="connsiteX2" fmla="*/ 3596 w 3376"/>
                <a:gd name="connsiteY2" fmla="*/ 32707 h 32599"/>
                <a:gd name="connsiteX3" fmla="*/ 3596 w 3376"/>
                <a:gd name="connsiteY3" fmla="*/ 107 h 32599"/>
                <a:gd name="connsiteX4" fmla="*/ 219 w 3376"/>
                <a:gd name="connsiteY4" fmla="*/ 976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902"/>
                  </a:moveTo>
                  <a:lnTo>
                    <a:pt x="219" y="31738"/>
                  </a:lnTo>
                  <a:cubicBezTo>
                    <a:pt x="1361" y="31738"/>
                    <a:pt x="2528" y="32111"/>
                    <a:pt x="3596" y="32707"/>
                  </a:cubicBezTo>
                  <a:lnTo>
                    <a:pt x="3596" y="107"/>
                  </a:lnTo>
                  <a:cubicBezTo>
                    <a:pt x="2528" y="703"/>
                    <a:pt x="1361" y="976"/>
                    <a:pt x="219" y="976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4331EC8-CBE5-28BD-94E6-6307C50304DF}"/>
                </a:ext>
              </a:extLst>
            </p:cNvPr>
            <p:cNvSpPr/>
            <p:nvPr/>
          </p:nvSpPr>
          <p:spPr>
            <a:xfrm>
              <a:off x="10565576" y="4060651"/>
              <a:ext cx="3376" cy="32475"/>
            </a:xfrm>
            <a:custGeom>
              <a:avLst/>
              <a:gdLst>
                <a:gd name="connsiteX0" fmla="*/ 219 w 3376"/>
                <a:gd name="connsiteY0" fmla="*/ 880 h 32475"/>
                <a:gd name="connsiteX1" fmla="*/ 219 w 3376"/>
                <a:gd name="connsiteY1" fmla="*/ 31716 h 32475"/>
                <a:gd name="connsiteX2" fmla="*/ 3596 w 3376"/>
                <a:gd name="connsiteY2" fmla="*/ 32585 h 32475"/>
                <a:gd name="connsiteX3" fmla="*/ 3596 w 3376"/>
                <a:gd name="connsiteY3" fmla="*/ 110 h 32475"/>
                <a:gd name="connsiteX4" fmla="*/ 219 w 3376"/>
                <a:gd name="connsiteY4" fmla="*/ 979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475">
                  <a:moveTo>
                    <a:pt x="219" y="880"/>
                  </a:moveTo>
                  <a:lnTo>
                    <a:pt x="219" y="31716"/>
                  </a:lnTo>
                  <a:cubicBezTo>
                    <a:pt x="1361" y="31716"/>
                    <a:pt x="2528" y="32014"/>
                    <a:pt x="3596" y="32585"/>
                  </a:cubicBezTo>
                  <a:lnTo>
                    <a:pt x="3596" y="110"/>
                  </a:lnTo>
                  <a:cubicBezTo>
                    <a:pt x="2528" y="681"/>
                    <a:pt x="1361" y="979"/>
                    <a:pt x="219" y="979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32ABCFE-A936-190C-D08A-3D8FB6712DC7}"/>
                </a:ext>
              </a:extLst>
            </p:cNvPr>
            <p:cNvSpPr/>
            <p:nvPr/>
          </p:nvSpPr>
          <p:spPr>
            <a:xfrm>
              <a:off x="10565576" y="4106720"/>
              <a:ext cx="3376" cy="32599"/>
            </a:xfrm>
            <a:custGeom>
              <a:avLst/>
              <a:gdLst>
                <a:gd name="connsiteX0" fmla="*/ 219 w 3376"/>
                <a:gd name="connsiteY0" fmla="*/ 882 h 32599"/>
                <a:gd name="connsiteX1" fmla="*/ 219 w 3376"/>
                <a:gd name="connsiteY1" fmla="*/ 31644 h 32599"/>
                <a:gd name="connsiteX2" fmla="*/ 3596 w 3376"/>
                <a:gd name="connsiteY2" fmla="*/ 32712 h 32599"/>
                <a:gd name="connsiteX3" fmla="*/ 3596 w 3376"/>
                <a:gd name="connsiteY3" fmla="*/ 112 h 32599"/>
                <a:gd name="connsiteX4" fmla="*/ 219 w 3376"/>
                <a:gd name="connsiteY4" fmla="*/ 981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882"/>
                  </a:moveTo>
                  <a:lnTo>
                    <a:pt x="219" y="31644"/>
                  </a:lnTo>
                  <a:cubicBezTo>
                    <a:pt x="1361" y="31743"/>
                    <a:pt x="2528" y="32016"/>
                    <a:pt x="3596" y="32712"/>
                  </a:cubicBezTo>
                  <a:lnTo>
                    <a:pt x="3596" y="112"/>
                  </a:lnTo>
                  <a:cubicBezTo>
                    <a:pt x="2528" y="708"/>
                    <a:pt x="1361" y="981"/>
                    <a:pt x="219" y="981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B51B1B2-6526-F6AA-5E6B-D1921BA98E5A}"/>
                </a:ext>
              </a:extLst>
            </p:cNvPr>
            <p:cNvSpPr/>
            <p:nvPr/>
          </p:nvSpPr>
          <p:spPr>
            <a:xfrm>
              <a:off x="10565576" y="4152801"/>
              <a:ext cx="3376" cy="32574"/>
            </a:xfrm>
            <a:custGeom>
              <a:avLst/>
              <a:gdLst>
                <a:gd name="connsiteX0" fmla="*/ 219 w 3376"/>
                <a:gd name="connsiteY0" fmla="*/ 984 h 32574"/>
                <a:gd name="connsiteX1" fmla="*/ 219 w 3376"/>
                <a:gd name="connsiteY1" fmla="*/ 31721 h 32574"/>
                <a:gd name="connsiteX2" fmla="*/ 3596 w 3376"/>
                <a:gd name="connsiteY2" fmla="*/ 32689 h 32574"/>
                <a:gd name="connsiteX3" fmla="*/ 3596 w 3376"/>
                <a:gd name="connsiteY3" fmla="*/ 115 h 32574"/>
                <a:gd name="connsiteX4" fmla="*/ 219 w 3376"/>
                <a:gd name="connsiteY4" fmla="*/ 1083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74">
                  <a:moveTo>
                    <a:pt x="219" y="984"/>
                  </a:moveTo>
                  <a:lnTo>
                    <a:pt x="219" y="31721"/>
                  </a:lnTo>
                  <a:cubicBezTo>
                    <a:pt x="1361" y="31820"/>
                    <a:pt x="2528" y="32118"/>
                    <a:pt x="3596" y="32689"/>
                  </a:cubicBezTo>
                  <a:lnTo>
                    <a:pt x="3596" y="115"/>
                  </a:lnTo>
                  <a:cubicBezTo>
                    <a:pt x="2528" y="686"/>
                    <a:pt x="1361" y="1083"/>
                    <a:pt x="219" y="1083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5DD164F-C723-2D16-61AE-04F3DCB217F1}"/>
                </a:ext>
              </a:extLst>
            </p:cNvPr>
            <p:cNvSpPr/>
            <p:nvPr/>
          </p:nvSpPr>
          <p:spPr>
            <a:xfrm>
              <a:off x="10565576" y="4198851"/>
              <a:ext cx="3376" cy="32599"/>
            </a:xfrm>
            <a:custGeom>
              <a:avLst/>
              <a:gdLst>
                <a:gd name="connsiteX0" fmla="*/ 219 w 3376"/>
                <a:gd name="connsiteY0" fmla="*/ 986 h 32599"/>
                <a:gd name="connsiteX1" fmla="*/ 219 w 3376"/>
                <a:gd name="connsiteY1" fmla="*/ 31723 h 32599"/>
                <a:gd name="connsiteX2" fmla="*/ 3596 w 3376"/>
                <a:gd name="connsiteY2" fmla="*/ 32717 h 32599"/>
                <a:gd name="connsiteX3" fmla="*/ 3596 w 3376"/>
                <a:gd name="connsiteY3" fmla="*/ 117 h 32599"/>
                <a:gd name="connsiteX4" fmla="*/ 219 w 3376"/>
                <a:gd name="connsiteY4" fmla="*/ 1086 h 3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99">
                  <a:moveTo>
                    <a:pt x="219" y="986"/>
                  </a:moveTo>
                  <a:lnTo>
                    <a:pt x="219" y="31723"/>
                  </a:lnTo>
                  <a:cubicBezTo>
                    <a:pt x="1361" y="31723"/>
                    <a:pt x="2528" y="32121"/>
                    <a:pt x="3596" y="32717"/>
                  </a:cubicBezTo>
                  <a:lnTo>
                    <a:pt x="3596" y="117"/>
                  </a:lnTo>
                  <a:cubicBezTo>
                    <a:pt x="2528" y="688"/>
                    <a:pt x="1361" y="1086"/>
                    <a:pt x="219" y="1086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656162E-BB31-526E-AB57-7BC742649CB7}"/>
                </a:ext>
              </a:extLst>
            </p:cNvPr>
            <p:cNvSpPr/>
            <p:nvPr/>
          </p:nvSpPr>
          <p:spPr>
            <a:xfrm>
              <a:off x="10565576" y="4244938"/>
              <a:ext cx="3376" cy="32574"/>
            </a:xfrm>
            <a:custGeom>
              <a:avLst/>
              <a:gdLst>
                <a:gd name="connsiteX0" fmla="*/ 219 w 3376"/>
                <a:gd name="connsiteY0" fmla="*/ 989 h 32574"/>
                <a:gd name="connsiteX1" fmla="*/ 219 w 3376"/>
                <a:gd name="connsiteY1" fmla="*/ 31825 h 32574"/>
                <a:gd name="connsiteX2" fmla="*/ 3596 w 3376"/>
                <a:gd name="connsiteY2" fmla="*/ 32694 h 32574"/>
                <a:gd name="connsiteX3" fmla="*/ 3596 w 3376"/>
                <a:gd name="connsiteY3" fmla="*/ 120 h 32574"/>
                <a:gd name="connsiteX4" fmla="*/ 219 w 3376"/>
                <a:gd name="connsiteY4" fmla="*/ 1163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74">
                  <a:moveTo>
                    <a:pt x="219" y="989"/>
                  </a:moveTo>
                  <a:lnTo>
                    <a:pt x="219" y="31825"/>
                  </a:lnTo>
                  <a:cubicBezTo>
                    <a:pt x="1361" y="31825"/>
                    <a:pt x="2528" y="32123"/>
                    <a:pt x="3596" y="32694"/>
                  </a:cubicBezTo>
                  <a:lnTo>
                    <a:pt x="3596" y="120"/>
                  </a:lnTo>
                  <a:cubicBezTo>
                    <a:pt x="2528" y="790"/>
                    <a:pt x="1361" y="1088"/>
                    <a:pt x="219" y="1163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C51FE2-EE60-6B56-3B15-6485FC71AE16}"/>
                </a:ext>
              </a:extLst>
            </p:cNvPr>
            <p:cNvSpPr/>
            <p:nvPr/>
          </p:nvSpPr>
          <p:spPr>
            <a:xfrm>
              <a:off x="10565576" y="3415226"/>
              <a:ext cx="3376" cy="32574"/>
            </a:xfrm>
            <a:custGeom>
              <a:avLst/>
              <a:gdLst>
                <a:gd name="connsiteX0" fmla="*/ 219 w 3376"/>
                <a:gd name="connsiteY0" fmla="*/ 845 h 32574"/>
                <a:gd name="connsiteX1" fmla="*/ 219 w 3376"/>
                <a:gd name="connsiteY1" fmla="*/ 31681 h 32574"/>
                <a:gd name="connsiteX2" fmla="*/ 3596 w 3376"/>
                <a:gd name="connsiteY2" fmla="*/ 32650 h 32574"/>
                <a:gd name="connsiteX3" fmla="*/ 3596 w 3376"/>
                <a:gd name="connsiteY3" fmla="*/ 75 h 32574"/>
                <a:gd name="connsiteX4" fmla="*/ 219 w 3376"/>
                <a:gd name="connsiteY4" fmla="*/ 1044 h 32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6" h="32574">
                  <a:moveTo>
                    <a:pt x="219" y="845"/>
                  </a:moveTo>
                  <a:lnTo>
                    <a:pt x="219" y="31681"/>
                  </a:lnTo>
                  <a:cubicBezTo>
                    <a:pt x="1361" y="31681"/>
                    <a:pt x="2528" y="32079"/>
                    <a:pt x="3596" y="32650"/>
                  </a:cubicBezTo>
                  <a:lnTo>
                    <a:pt x="3596" y="75"/>
                  </a:lnTo>
                  <a:cubicBezTo>
                    <a:pt x="2528" y="547"/>
                    <a:pt x="1361" y="1044"/>
                    <a:pt x="219" y="1044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11FF583-C18C-C9FD-3C10-DC3C7D8743D0}"/>
                </a:ext>
              </a:extLst>
            </p:cNvPr>
            <p:cNvSpPr/>
            <p:nvPr/>
          </p:nvSpPr>
          <p:spPr>
            <a:xfrm>
              <a:off x="10565570" y="4291081"/>
              <a:ext cx="4742" cy="15989"/>
            </a:xfrm>
            <a:custGeom>
              <a:avLst/>
              <a:gdLst>
                <a:gd name="connsiteX0" fmla="*/ 2330 w 4742"/>
                <a:gd name="connsiteY0" fmla="*/ 16038 h 15989"/>
                <a:gd name="connsiteX1" fmla="*/ 4962 w 4742"/>
                <a:gd name="connsiteY1" fmla="*/ 13406 h 15989"/>
                <a:gd name="connsiteX2" fmla="*/ 3596 w 4742"/>
                <a:gd name="connsiteY2" fmla="*/ 10203 h 15989"/>
                <a:gd name="connsiteX3" fmla="*/ 3596 w 4742"/>
                <a:gd name="connsiteY3" fmla="*/ 123 h 15989"/>
                <a:gd name="connsiteX4" fmla="*/ 219 w 4742"/>
                <a:gd name="connsiteY4" fmla="*/ 1091 h 15989"/>
                <a:gd name="connsiteX5" fmla="*/ 219 w 4742"/>
                <a:gd name="connsiteY5" fmla="*/ 10973 h 15989"/>
                <a:gd name="connsiteX6" fmla="*/ 2330 w 4742"/>
                <a:gd name="connsiteY6" fmla="*/ 16112 h 1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" h="15989">
                  <a:moveTo>
                    <a:pt x="2330" y="16038"/>
                  </a:moveTo>
                  <a:lnTo>
                    <a:pt x="4962" y="13406"/>
                  </a:lnTo>
                  <a:cubicBezTo>
                    <a:pt x="4093" y="12537"/>
                    <a:pt x="3596" y="11370"/>
                    <a:pt x="3596" y="10203"/>
                  </a:cubicBezTo>
                  <a:lnTo>
                    <a:pt x="3596" y="123"/>
                  </a:lnTo>
                  <a:cubicBezTo>
                    <a:pt x="2528" y="694"/>
                    <a:pt x="1362" y="992"/>
                    <a:pt x="219" y="1091"/>
                  </a:cubicBezTo>
                  <a:lnTo>
                    <a:pt x="219" y="10973"/>
                  </a:lnTo>
                  <a:cubicBezTo>
                    <a:pt x="219" y="12909"/>
                    <a:pt x="989" y="14771"/>
                    <a:pt x="2330" y="16112"/>
                  </a:cubicBezTo>
                  <a:close/>
                </a:path>
              </a:pathLst>
            </a:custGeom>
            <a:solidFill>
              <a:srgbClr val="33865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DBEE31-BE06-28E4-39A0-2CD0927CDFE8}"/>
                </a:ext>
              </a:extLst>
            </p:cNvPr>
            <p:cNvSpPr/>
            <p:nvPr/>
          </p:nvSpPr>
          <p:spPr>
            <a:xfrm>
              <a:off x="10565564" y="3441692"/>
              <a:ext cx="42282" cy="25399"/>
            </a:xfrm>
            <a:custGeom>
              <a:avLst/>
              <a:gdLst>
                <a:gd name="connsiteX0" fmla="*/ 42503 w 42282"/>
                <a:gd name="connsiteY0" fmla="*/ 12690 h 25399"/>
                <a:gd name="connsiteX1" fmla="*/ 29791 w 42282"/>
                <a:gd name="connsiteY1" fmla="*/ 77 h 25399"/>
                <a:gd name="connsiteX2" fmla="*/ 221 w 42282"/>
                <a:gd name="connsiteY2" fmla="*/ 276 h 25399"/>
                <a:gd name="connsiteX3" fmla="*/ 221 w 42282"/>
                <a:gd name="connsiteY3" fmla="*/ 5018 h 25399"/>
                <a:gd name="connsiteX4" fmla="*/ 7868 w 42282"/>
                <a:gd name="connsiteY4" fmla="*/ 12789 h 25399"/>
                <a:gd name="connsiteX5" fmla="*/ 221 w 42282"/>
                <a:gd name="connsiteY5" fmla="*/ 20535 h 25399"/>
                <a:gd name="connsiteX6" fmla="*/ 221 w 42282"/>
                <a:gd name="connsiteY6" fmla="*/ 25476 h 25399"/>
                <a:gd name="connsiteX7" fmla="*/ 29692 w 42282"/>
                <a:gd name="connsiteY7" fmla="*/ 25476 h 25399"/>
                <a:gd name="connsiteX8" fmla="*/ 42404 w 42282"/>
                <a:gd name="connsiteY8" fmla="*/ 12888 h 25399"/>
                <a:gd name="connsiteX9" fmla="*/ 29692 w 42282"/>
                <a:gd name="connsiteY9" fmla="*/ 20436 h 25399"/>
                <a:gd name="connsiteX10" fmla="*/ 24156 w 42282"/>
                <a:gd name="connsiteY10" fmla="*/ 7352 h 25399"/>
                <a:gd name="connsiteX11" fmla="*/ 37463 w 42282"/>
                <a:gd name="connsiteY11" fmla="*/ 12789 h 25399"/>
                <a:gd name="connsiteX12" fmla="*/ 29692 w 42282"/>
                <a:gd name="connsiteY12" fmla="*/ 20436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690"/>
                  </a:moveTo>
                  <a:cubicBezTo>
                    <a:pt x="42503" y="5788"/>
                    <a:pt x="36867" y="77"/>
                    <a:pt x="29791" y="77"/>
                  </a:cubicBezTo>
                  <a:lnTo>
                    <a:pt x="221" y="276"/>
                  </a:lnTo>
                  <a:lnTo>
                    <a:pt x="221" y="5018"/>
                  </a:lnTo>
                  <a:cubicBezTo>
                    <a:pt x="4467" y="5018"/>
                    <a:pt x="7868" y="8519"/>
                    <a:pt x="7868" y="12789"/>
                  </a:cubicBezTo>
                  <a:cubicBezTo>
                    <a:pt x="7868" y="17060"/>
                    <a:pt x="4467" y="20535"/>
                    <a:pt x="221" y="20535"/>
                  </a:cubicBezTo>
                  <a:lnTo>
                    <a:pt x="221" y="25476"/>
                  </a:lnTo>
                  <a:lnTo>
                    <a:pt x="29692" y="25476"/>
                  </a:lnTo>
                  <a:cubicBezTo>
                    <a:pt x="36768" y="25476"/>
                    <a:pt x="42404" y="19865"/>
                    <a:pt x="42404" y="12888"/>
                  </a:cubicBezTo>
                  <a:close/>
                  <a:moveTo>
                    <a:pt x="29692" y="20436"/>
                  </a:moveTo>
                  <a:cubicBezTo>
                    <a:pt x="22716" y="20436"/>
                    <a:pt x="19314" y="12193"/>
                    <a:pt x="24156" y="7352"/>
                  </a:cubicBezTo>
                  <a:cubicBezTo>
                    <a:pt x="29022" y="2510"/>
                    <a:pt x="37463" y="5887"/>
                    <a:pt x="37463" y="12789"/>
                  </a:cubicBezTo>
                  <a:cubicBezTo>
                    <a:pt x="37463" y="16960"/>
                    <a:pt x="33963" y="20436"/>
                    <a:pt x="29692" y="2043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07ED7C5-62C0-EC4E-C81A-93CAF488A5C7}"/>
                </a:ext>
              </a:extLst>
            </p:cNvPr>
            <p:cNvSpPr/>
            <p:nvPr/>
          </p:nvSpPr>
          <p:spPr>
            <a:xfrm>
              <a:off x="10565564" y="3487947"/>
              <a:ext cx="42282" cy="25225"/>
            </a:xfrm>
            <a:custGeom>
              <a:avLst/>
              <a:gdLst>
                <a:gd name="connsiteX0" fmla="*/ 42503 w 42282"/>
                <a:gd name="connsiteY0" fmla="*/ 79 h 25225"/>
                <a:gd name="connsiteX1" fmla="*/ 221 w 42282"/>
                <a:gd name="connsiteY1" fmla="*/ 79 h 25225"/>
                <a:gd name="connsiteX2" fmla="*/ 221 w 42282"/>
                <a:gd name="connsiteY2" fmla="*/ 4846 h 25225"/>
                <a:gd name="connsiteX3" fmla="*/ 7868 w 42282"/>
                <a:gd name="connsiteY3" fmla="*/ 12592 h 25225"/>
                <a:gd name="connsiteX4" fmla="*/ 221 w 42282"/>
                <a:gd name="connsiteY4" fmla="*/ 20364 h 25225"/>
                <a:gd name="connsiteX5" fmla="*/ 221 w 42282"/>
                <a:gd name="connsiteY5" fmla="*/ 25304 h 25225"/>
                <a:gd name="connsiteX6" fmla="*/ 42503 w 42282"/>
                <a:gd name="connsiteY6" fmla="*/ 25304 h 25225"/>
                <a:gd name="connsiteX7" fmla="*/ 29692 w 42282"/>
                <a:gd name="connsiteY7" fmla="*/ 20264 h 25225"/>
                <a:gd name="connsiteX8" fmla="*/ 24156 w 42282"/>
                <a:gd name="connsiteY8" fmla="*/ 7155 h 25225"/>
                <a:gd name="connsiteX9" fmla="*/ 37463 w 42282"/>
                <a:gd name="connsiteY9" fmla="*/ 12592 h 25225"/>
                <a:gd name="connsiteX10" fmla="*/ 29692 w 42282"/>
                <a:gd name="connsiteY10" fmla="*/ 20264 h 2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82" h="25225">
                  <a:moveTo>
                    <a:pt x="42503" y="79"/>
                  </a:moveTo>
                  <a:lnTo>
                    <a:pt x="221" y="79"/>
                  </a:lnTo>
                  <a:lnTo>
                    <a:pt x="221" y="4846"/>
                  </a:lnTo>
                  <a:cubicBezTo>
                    <a:pt x="4467" y="4846"/>
                    <a:pt x="7868" y="8322"/>
                    <a:pt x="7868" y="12592"/>
                  </a:cubicBezTo>
                  <a:cubicBezTo>
                    <a:pt x="7868" y="16863"/>
                    <a:pt x="4467" y="20364"/>
                    <a:pt x="221" y="20364"/>
                  </a:cubicBezTo>
                  <a:lnTo>
                    <a:pt x="221" y="25304"/>
                  </a:lnTo>
                  <a:lnTo>
                    <a:pt x="42503" y="25304"/>
                  </a:lnTo>
                  <a:close/>
                  <a:moveTo>
                    <a:pt x="29692" y="20264"/>
                  </a:moveTo>
                  <a:cubicBezTo>
                    <a:pt x="22716" y="20264"/>
                    <a:pt x="19314" y="12021"/>
                    <a:pt x="24156" y="7155"/>
                  </a:cubicBezTo>
                  <a:cubicBezTo>
                    <a:pt x="29022" y="2314"/>
                    <a:pt x="37463" y="5715"/>
                    <a:pt x="37463" y="12592"/>
                  </a:cubicBezTo>
                  <a:cubicBezTo>
                    <a:pt x="37463" y="16764"/>
                    <a:pt x="33963" y="20264"/>
                    <a:pt x="29692" y="20264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72CB5F8-EC97-7739-490A-7C16AE02A93D}"/>
                </a:ext>
              </a:extLst>
            </p:cNvPr>
            <p:cNvSpPr/>
            <p:nvPr/>
          </p:nvSpPr>
          <p:spPr>
            <a:xfrm>
              <a:off x="10565564" y="3533930"/>
              <a:ext cx="42282" cy="25399"/>
            </a:xfrm>
            <a:custGeom>
              <a:avLst/>
              <a:gdLst>
                <a:gd name="connsiteX0" fmla="*/ 42503 w 42282"/>
                <a:gd name="connsiteY0" fmla="*/ 12695 h 25399"/>
                <a:gd name="connsiteX1" fmla="*/ 29791 w 42282"/>
                <a:gd name="connsiteY1" fmla="*/ 82 h 25399"/>
                <a:gd name="connsiteX2" fmla="*/ 221 w 42282"/>
                <a:gd name="connsiteY2" fmla="*/ 281 h 25399"/>
                <a:gd name="connsiteX3" fmla="*/ 221 w 42282"/>
                <a:gd name="connsiteY3" fmla="*/ 5023 h 25399"/>
                <a:gd name="connsiteX4" fmla="*/ 221 w 42282"/>
                <a:gd name="connsiteY4" fmla="*/ 20540 h 25399"/>
                <a:gd name="connsiteX5" fmla="*/ 221 w 42282"/>
                <a:gd name="connsiteY5" fmla="*/ 25481 h 25399"/>
                <a:gd name="connsiteX6" fmla="*/ 29692 w 42282"/>
                <a:gd name="connsiteY6" fmla="*/ 25481 h 25399"/>
                <a:gd name="connsiteX7" fmla="*/ 42404 w 42282"/>
                <a:gd name="connsiteY7" fmla="*/ 12769 h 25399"/>
                <a:gd name="connsiteX8" fmla="*/ 29692 w 42282"/>
                <a:gd name="connsiteY8" fmla="*/ 20441 h 25399"/>
                <a:gd name="connsiteX9" fmla="*/ 24156 w 42282"/>
                <a:gd name="connsiteY9" fmla="*/ 7357 h 25399"/>
                <a:gd name="connsiteX10" fmla="*/ 37463 w 42282"/>
                <a:gd name="connsiteY10" fmla="*/ 12769 h 25399"/>
                <a:gd name="connsiteX11" fmla="*/ 29692 w 42282"/>
                <a:gd name="connsiteY11" fmla="*/ 20441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82" h="25399">
                  <a:moveTo>
                    <a:pt x="42503" y="12695"/>
                  </a:moveTo>
                  <a:cubicBezTo>
                    <a:pt x="42503" y="5693"/>
                    <a:pt x="36867" y="82"/>
                    <a:pt x="29791" y="82"/>
                  </a:cubicBezTo>
                  <a:lnTo>
                    <a:pt x="221" y="281"/>
                  </a:lnTo>
                  <a:lnTo>
                    <a:pt x="221" y="5023"/>
                  </a:lnTo>
                  <a:cubicBezTo>
                    <a:pt x="10500" y="5023"/>
                    <a:pt x="10500" y="20441"/>
                    <a:pt x="221" y="20540"/>
                  </a:cubicBezTo>
                  <a:lnTo>
                    <a:pt x="221" y="25481"/>
                  </a:lnTo>
                  <a:lnTo>
                    <a:pt x="29692" y="25481"/>
                  </a:lnTo>
                  <a:cubicBezTo>
                    <a:pt x="36768" y="25481"/>
                    <a:pt x="42404" y="19771"/>
                    <a:pt x="42404" y="12769"/>
                  </a:cubicBezTo>
                  <a:close/>
                  <a:moveTo>
                    <a:pt x="29692" y="20441"/>
                  </a:moveTo>
                  <a:cubicBezTo>
                    <a:pt x="22716" y="20441"/>
                    <a:pt x="19314" y="12099"/>
                    <a:pt x="24156" y="7357"/>
                  </a:cubicBezTo>
                  <a:cubicBezTo>
                    <a:pt x="29022" y="2490"/>
                    <a:pt x="37463" y="5892"/>
                    <a:pt x="37463" y="12769"/>
                  </a:cubicBezTo>
                  <a:cubicBezTo>
                    <a:pt x="37463" y="16940"/>
                    <a:pt x="33963" y="20441"/>
                    <a:pt x="29692" y="2044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96CA107-6A79-4DEE-A6CC-9A9EED425ADA}"/>
                </a:ext>
              </a:extLst>
            </p:cNvPr>
            <p:cNvSpPr/>
            <p:nvPr/>
          </p:nvSpPr>
          <p:spPr>
            <a:xfrm>
              <a:off x="10565564" y="3579985"/>
              <a:ext cx="42282" cy="25423"/>
            </a:xfrm>
            <a:custGeom>
              <a:avLst/>
              <a:gdLst>
                <a:gd name="connsiteX0" fmla="*/ 42503 w 42282"/>
                <a:gd name="connsiteY0" fmla="*/ 12697 h 25423"/>
                <a:gd name="connsiteX1" fmla="*/ 29791 w 42282"/>
                <a:gd name="connsiteY1" fmla="*/ 85 h 25423"/>
                <a:gd name="connsiteX2" fmla="*/ 221 w 42282"/>
                <a:gd name="connsiteY2" fmla="*/ 184 h 25423"/>
                <a:gd name="connsiteX3" fmla="*/ 221 w 42282"/>
                <a:gd name="connsiteY3" fmla="*/ 5025 h 25423"/>
                <a:gd name="connsiteX4" fmla="*/ 7868 w 42282"/>
                <a:gd name="connsiteY4" fmla="*/ 12697 h 25423"/>
                <a:gd name="connsiteX5" fmla="*/ 221 w 42282"/>
                <a:gd name="connsiteY5" fmla="*/ 20468 h 25423"/>
                <a:gd name="connsiteX6" fmla="*/ 221 w 42282"/>
                <a:gd name="connsiteY6" fmla="*/ 25508 h 25423"/>
                <a:gd name="connsiteX7" fmla="*/ 29692 w 42282"/>
                <a:gd name="connsiteY7" fmla="*/ 25508 h 25423"/>
                <a:gd name="connsiteX8" fmla="*/ 42404 w 42282"/>
                <a:gd name="connsiteY8" fmla="*/ 12797 h 25423"/>
                <a:gd name="connsiteX9" fmla="*/ 29692 w 42282"/>
                <a:gd name="connsiteY9" fmla="*/ 20369 h 25423"/>
                <a:gd name="connsiteX10" fmla="*/ 24156 w 42282"/>
                <a:gd name="connsiteY10" fmla="*/ 7260 h 25423"/>
                <a:gd name="connsiteX11" fmla="*/ 37463 w 42282"/>
                <a:gd name="connsiteY11" fmla="*/ 12697 h 25423"/>
                <a:gd name="connsiteX12" fmla="*/ 29692 w 42282"/>
                <a:gd name="connsiteY12" fmla="*/ 20369 h 2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423">
                  <a:moveTo>
                    <a:pt x="42503" y="12697"/>
                  </a:moveTo>
                  <a:cubicBezTo>
                    <a:pt x="42503" y="5721"/>
                    <a:pt x="36867" y="85"/>
                    <a:pt x="29791" y="85"/>
                  </a:cubicBezTo>
                  <a:lnTo>
                    <a:pt x="221" y="184"/>
                  </a:lnTo>
                  <a:lnTo>
                    <a:pt x="221" y="5025"/>
                  </a:lnTo>
                  <a:cubicBezTo>
                    <a:pt x="4467" y="5025"/>
                    <a:pt x="7868" y="8427"/>
                    <a:pt x="7868" y="12697"/>
                  </a:cubicBezTo>
                  <a:cubicBezTo>
                    <a:pt x="7868" y="16968"/>
                    <a:pt x="4467" y="20468"/>
                    <a:pt x="221" y="20468"/>
                  </a:cubicBezTo>
                  <a:lnTo>
                    <a:pt x="221" y="25508"/>
                  </a:lnTo>
                  <a:lnTo>
                    <a:pt x="29692" y="25508"/>
                  </a:lnTo>
                  <a:cubicBezTo>
                    <a:pt x="36768" y="25409"/>
                    <a:pt x="42404" y="19773"/>
                    <a:pt x="42404" y="12797"/>
                  </a:cubicBezTo>
                  <a:close/>
                  <a:moveTo>
                    <a:pt x="29692" y="20369"/>
                  </a:moveTo>
                  <a:cubicBezTo>
                    <a:pt x="22716" y="20369"/>
                    <a:pt x="19314" y="12126"/>
                    <a:pt x="24156" y="7260"/>
                  </a:cubicBezTo>
                  <a:cubicBezTo>
                    <a:pt x="29022" y="2518"/>
                    <a:pt x="37463" y="5919"/>
                    <a:pt x="37463" y="12697"/>
                  </a:cubicBezTo>
                  <a:cubicBezTo>
                    <a:pt x="37463" y="16968"/>
                    <a:pt x="33963" y="20369"/>
                    <a:pt x="29692" y="20369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44D5E83-E790-DBD9-3B05-C4E4C8119FC2}"/>
                </a:ext>
              </a:extLst>
            </p:cNvPr>
            <p:cNvSpPr/>
            <p:nvPr/>
          </p:nvSpPr>
          <p:spPr>
            <a:xfrm>
              <a:off x="10565564" y="3626067"/>
              <a:ext cx="42282" cy="25399"/>
            </a:xfrm>
            <a:custGeom>
              <a:avLst/>
              <a:gdLst>
                <a:gd name="connsiteX0" fmla="*/ 42503 w 42282"/>
                <a:gd name="connsiteY0" fmla="*/ 12774 h 25399"/>
                <a:gd name="connsiteX1" fmla="*/ 29791 w 42282"/>
                <a:gd name="connsiteY1" fmla="*/ 87 h 25399"/>
                <a:gd name="connsiteX2" fmla="*/ 221 w 42282"/>
                <a:gd name="connsiteY2" fmla="*/ 186 h 25399"/>
                <a:gd name="connsiteX3" fmla="*/ 221 w 42282"/>
                <a:gd name="connsiteY3" fmla="*/ 5028 h 25399"/>
                <a:gd name="connsiteX4" fmla="*/ 7868 w 42282"/>
                <a:gd name="connsiteY4" fmla="*/ 12774 h 25399"/>
                <a:gd name="connsiteX5" fmla="*/ 221 w 42282"/>
                <a:gd name="connsiteY5" fmla="*/ 20545 h 25399"/>
                <a:gd name="connsiteX6" fmla="*/ 221 w 42282"/>
                <a:gd name="connsiteY6" fmla="*/ 25486 h 25399"/>
                <a:gd name="connsiteX7" fmla="*/ 29692 w 42282"/>
                <a:gd name="connsiteY7" fmla="*/ 25486 h 25399"/>
                <a:gd name="connsiteX8" fmla="*/ 42404 w 42282"/>
                <a:gd name="connsiteY8" fmla="*/ 12873 h 25399"/>
                <a:gd name="connsiteX9" fmla="*/ 29692 w 42282"/>
                <a:gd name="connsiteY9" fmla="*/ 20446 h 25399"/>
                <a:gd name="connsiteX10" fmla="*/ 24156 w 42282"/>
                <a:gd name="connsiteY10" fmla="*/ 7362 h 25399"/>
                <a:gd name="connsiteX11" fmla="*/ 37463 w 42282"/>
                <a:gd name="connsiteY11" fmla="*/ 12774 h 25399"/>
                <a:gd name="connsiteX12" fmla="*/ 29692 w 42282"/>
                <a:gd name="connsiteY12" fmla="*/ 20446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774"/>
                  </a:moveTo>
                  <a:cubicBezTo>
                    <a:pt x="42503" y="5797"/>
                    <a:pt x="36867" y="87"/>
                    <a:pt x="29791" y="87"/>
                  </a:cubicBezTo>
                  <a:lnTo>
                    <a:pt x="221" y="186"/>
                  </a:lnTo>
                  <a:lnTo>
                    <a:pt x="221" y="5028"/>
                  </a:lnTo>
                  <a:cubicBezTo>
                    <a:pt x="4467" y="5028"/>
                    <a:pt x="7868" y="8529"/>
                    <a:pt x="7868" y="12774"/>
                  </a:cubicBezTo>
                  <a:cubicBezTo>
                    <a:pt x="7868" y="17045"/>
                    <a:pt x="4467" y="20545"/>
                    <a:pt x="221" y="20545"/>
                  </a:cubicBezTo>
                  <a:lnTo>
                    <a:pt x="221" y="25486"/>
                  </a:lnTo>
                  <a:lnTo>
                    <a:pt x="29692" y="25486"/>
                  </a:lnTo>
                  <a:cubicBezTo>
                    <a:pt x="36768" y="25486"/>
                    <a:pt x="42404" y="19875"/>
                    <a:pt x="42404" y="12873"/>
                  </a:cubicBezTo>
                  <a:close/>
                  <a:moveTo>
                    <a:pt x="29692" y="20446"/>
                  </a:moveTo>
                  <a:cubicBezTo>
                    <a:pt x="22716" y="20446"/>
                    <a:pt x="19314" y="12203"/>
                    <a:pt x="24156" y="7362"/>
                  </a:cubicBezTo>
                  <a:cubicBezTo>
                    <a:pt x="29022" y="2495"/>
                    <a:pt x="37463" y="5996"/>
                    <a:pt x="37463" y="12774"/>
                  </a:cubicBezTo>
                  <a:cubicBezTo>
                    <a:pt x="37463" y="17045"/>
                    <a:pt x="33963" y="20446"/>
                    <a:pt x="29692" y="2044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CF3C591-359B-A0C5-54AC-FB031482C787}"/>
                </a:ext>
              </a:extLst>
            </p:cNvPr>
            <p:cNvSpPr/>
            <p:nvPr/>
          </p:nvSpPr>
          <p:spPr>
            <a:xfrm>
              <a:off x="10565564" y="3672221"/>
              <a:ext cx="42282" cy="25324"/>
            </a:xfrm>
            <a:custGeom>
              <a:avLst/>
              <a:gdLst>
                <a:gd name="connsiteX0" fmla="*/ 42503 w 42282"/>
                <a:gd name="connsiteY0" fmla="*/ 12702 h 25324"/>
                <a:gd name="connsiteX1" fmla="*/ 29791 w 42282"/>
                <a:gd name="connsiteY1" fmla="*/ 90 h 25324"/>
                <a:gd name="connsiteX2" fmla="*/ 221 w 42282"/>
                <a:gd name="connsiteY2" fmla="*/ 189 h 25324"/>
                <a:gd name="connsiteX3" fmla="*/ 221 w 42282"/>
                <a:gd name="connsiteY3" fmla="*/ 4931 h 25324"/>
                <a:gd name="connsiteX4" fmla="*/ 7868 w 42282"/>
                <a:gd name="connsiteY4" fmla="*/ 12702 h 25324"/>
                <a:gd name="connsiteX5" fmla="*/ 221 w 42282"/>
                <a:gd name="connsiteY5" fmla="*/ 20449 h 25324"/>
                <a:gd name="connsiteX6" fmla="*/ 221 w 42282"/>
                <a:gd name="connsiteY6" fmla="*/ 25414 h 25324"/>
                <a:gd name="connsiteX7" fmla="*/ 29692 w 42282"/>
                <a:gd name="connsiteY7" fmla="*/ 25414 h 25324"/>
                <a:gd name="connsiteX8" fmla="*/ 42404 w 42282"/>
                <a:gd name="connsiteY8" fmla="*/ 12801 h 25324"/>
                <a:gd name="connsiteX9" fmla="*/ 29692 w 42282"/>
                <a:gd name="connsiteY9" fmla="*/ 20374 h 25324"/>
                <a:gd name="connsiteX10" fmla="*/ 24156 w 42282"/>
                <a:gd name="connsiteY10" fmla="*/ 7265 h 25324"/>
                <a:gd name="connsiteX11" fmla="*/ 37463 w 42282"/>
                <a:gd name="connsiteY11" fmla="*/ 12702 h 25324"/>
                <a:gd name="connsiteX12" fmla="*/ 29692 w 42282"/>
                <a:gd name="connsiteY12" fmla="*/ 20374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24">
                  <a:moveTo>
                    <a:pt x="42503" y="12702"/>
                  </a:moveTo>
                  <a:cubicBezTo>
                    <a:pt x="42503" y="5725"/>
                    <a:pt x="36867" y="90"/>
                    <a:pt x="29791" y="90"/>
                  </a:cubicBezTo>
                  <a:lnTo>
                    <a:pt x="221" y="189"/>
                  </a:lnTo>
                  <a:lnTo>
                    <a:pt x="221" y="4931"/>
                  </a:lnTo>
                  <a:cubicBezTo>
                    <a:pt x="4467" y="5030"/>
                    <a:pt x="7868" y="8432"/>
                    <a:pt x="7868" y="12702"/>
                  </a:cubicBezTo>
                  <a:cubicBezTo>
                    <a:pt x="7868" y="16973"/>
                    <a:pt x="4467" y="20449"/>
                    <a:pt x="221" y="20449"/>
                  </a:cubicBezTo>
                  <a:lnTo>
                    <a:pt x="221" y="25414"/>
                  </a:lnTo>
                  <a:lnTo>
                    <a:pt x="29692" y="25414"/>
                  </a:lnTo>
                  <a:cubicBezTo>
                    <a:pt x="36768" y="25414"/>
                    <a:pt x="42404" y="19778"/>
                    <a:pt x="42404" y="12801"/>
                  </a:cubicBezTo>
                  <a:close/>
                  <a:moveTo>
                    <a:pt x="29692" y="20374"/>
                  </a:moveTo>
                  <a:cubicBezTo>
                    <a:pt x="22716" y="20374"/>
                    <a:pt x="19314" y="12106"/>
                    <a:pt x="24156" y="7265"/>
                  </a:cubicBezTo>
                  <a:cubicBezTo>
                    <a:pt x="29022" y="2423"/>
                    <a:pt x="37463" y="5899"/>
                    <a:pt x="37463" y="12702"/>
                  </a:cubicBezTo>
                  <a:cubicBezTo>
                    <a:pt x="37463" y="16973"/>
                    <a:pt x="33963" y="20374"/>
                    <a:pt x="29692" y="20374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C128FD3-9E29-0B01-3D28-2574552BD3F5}"/>
                </a:ext>
              </a:extLst>
            </p:cNvPr>
            <p:cNvSpPr/>
            <p:nvPr/>
          </p:nvSpPr>
          <p:spPr>
            <a:xfrm>
              <a:off x="10565564" y="3718378"/>
              <a:ext cx="42282" cy="25324"/>
            </a:xfrm>
            <a:custGeom>
              <a:avLst/>
              <a:gdLst>
                <a:gd name="connsiteX0" fmla="*/ 42503 w 42282"/>
                <a:gd name="connsiteY0" fmla="*/ 91 h 25324"/>
                <a:gd name="connsiteX1" fmla="*/ 221 w 42282"/>
                <a:gd name="connsiteY1" fmla="*/ 91 h 25324"/>
                <a:gd name="connsiteX2" fmla="*/ 221 w 42282"/>
                <a:gd name="connsiteY2" fmla="*/ 4858 h 25324"/>
                <a:gd name="connsiteX3" fmla="*/ 7868 w 42282"/>
                <a:gd name="connsiteY3" fmla="*/ 12704 h 25324"/>
                <a:gd name="connsiteX4" fmla="*/ 221 w 42282"/>
                <a:gd name="connsiteY4" fmla="*/ 20376 h 25324"/>
                <a:gd name="connsiteX5" fmla="*/ 221 w 42282"/>
                <a:gd name="connsiteY5" fmla="*/ 25416 h 25324"/>
                <a:gd name="connsiteX6" fmla="*/ 42503 w 42282"/>
                <a:gd name="connsiteY6" fmla="*/ 25416 h 25324"/>
                <a:gd name="connsiteX7" fmla="*/ 29692 w 42282"/>
                <a:gd name="connsiteY7" fmla="*/ 20277 h 25324"/>
                <a:gd name="connsiteX8" fmla="*/ 24156 w 42282"/>
                <a:gd name="connsiteY8" fmla="*/ 7192 h 25324"/>
                <a:gd name="connsiteX9" fmla="*/ 37463 w 42282"/>
                <a:gd name="connsiteY9" fmla="*/ 12704 h 25324"/>
                <a:gd name="connsiteX10" fmla="*/ 29692 w 42282"/>
                <a:gd name="connsiteY10" fmla="*/ 20277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82" h="25324">
                  <a:moveTo>
                    <a:pt x="42503" y="91"/>
                  </a:moveTo>
                  <a:lnTo>
                    <a:pt x="221" y="91"/>
                  </a:lnTo>
                  <a:lnTo>
                    <a:pt x="221" y="4858"/>
                  </a:lnTo>
                  <a:cubicBezTo>
                    <a:pt x="4467" y="4858"/>
                    <a:pt x="7868" y="8334"/>
                    <a:pt x="7868" y="12704"/>
                  </a:cubicBezTo>
                  <a:cubicBezTo>
                    <a:pt x="7868" y="16975"/>
                    <a:pt x="4467" y="20376"/>
                    <a:pt x="221" y="20376"/>
                  </a:cubicBezTo>
                  <a:lnTo>
                    <a:pt x="221" y="25416"/>
                  </a:lnTo>
                  <a:lnTo>
                    <a:pt x="42503" y="25416"/>
                  </a:lnTo>
                  <a:close/>
                  <a:moveTo>
                    <a:pt x="29692" y="20277"/>
                  </a:moveTo>
                  <a:cubicBezTo>
                    <a:pt x="22716" y="20277"/>
                    <a:pt x="19314" y="12034"/>
                    <a:pt x="24156" y="7192"/>
                  </a:cubicBezTo>
                  <a:cubicBezTo>
                    <a:pt x="29022" y="2326"/>
                    <a:pt x="37463" y="5827"/>
                    <a:pt x="37463" y="12704"/>
                  </a:cubicBezTo>
                  <a:cubicBezTo>
                    <a:pt x="37463" y="16975"/>
                    <a:pt x="33963" y="20277"/>
                    <a:pt x="29692" y="20277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52615C-AA28-DAFD-EB65-BD867BFBF266}"/>
                </a:ext>
              </a:extLst>
            </p:cNvPr>
            <p:cNvSpPr/>
            <p:nvPr/>
          </p:nvSpPr>
          <p:spPr>
            <a:xfrm>
              <a:off x="10565564" y="3764359"/>
              <a:ext cx="42282" cy="25399"/>
            </a:xfrm>
            <a:custGeom>
              <a:avLst/>
              <a:gdLst>
                <a:gd name="connsiteX0" fmla="*/ 42503 w 42282"/>
                <a:gd name="connsiteY0" fmla="*/ 12806 h 25399"/>
                <a:gd name="connsiteX1" fmla="*/ 29791 w 42282"/>
                <a:gd name="connsiteY1" fmla="*/ 94 h 25399"/>
                <a:gd name="connsiteX2" fmla="*/ 221 w 42282"/>
                <a:gd name="connsiteY2" fmla="*/ 293 h 25399"/>
                <a:gd name="connsiteX3" fmla="*/ 221 w 42282"/>
                <a:gd name="connsiteY3" fmla="*/ 5035 h 25399"/>
                <a:gd name="connsiteX4" fmla="*/ 7868 w 42282"/>
                <a:gd name="connsiteY4" fmla="*/ 12806 h 25399"/>
                <a:gd name="connsiteX5" fmla="*/ 221 w 42282"/>
                <a:gd name="connsiteY5" fmla="*/ 20553 h 25399"/>
                <a:gd name="connsiteX6" fmla="*/ 221 w 42282"/>
                <a:gd name="connsiteY6" fmla="*/ 25494 h 25399"/>
                <a:gd name="connsiteX7" fmla="*/ 29692 w 42282"/>
                <a:gd name="connsiteY7" fmla="*/ 25494 h 25399"/>
                <a:gd name="connsiteX8" fmla="*/ 42404 w 42282"/>
                <a:gd name="connsiteY8" fmla="*/ 12906 h 25399"/>
                <a:gd name="connsiteX9" fmla="*/ 29692 w 42282"/>
                <a:gd name="connsiteY9" fmla="*/ 20453 h 25399"/>
                <a:gd name="connsiteX10" fmla="*/ 24156 w 42282"/>
                <a:gd name="connsiteY10" fmla="*/ 7369 h 25399"/>
                <a:gd name="connsiteX11" fmla="*/ 37463 w 42282"/>
                <a:gd name="connsiteY11" fmla="*/ 12806 h 25399"/>
                <a:gd name="connsiteX12" fmla="*/ 29692 w 42282"/>
                <a:gd name="connsiteY12" fmla="*/ 20453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806"/>
                  </a:moveTo>
                  <a:cubicBezTo>
                    <a:pt x="42503" y="5805"/>
                    <a:pt x="36867" y="94"/>
                    <a:pt x="29791" y="94"/>
                  </a:cubicBezTo>
                  <a:lnTo>
                    <a:pt x="221" y="293"/>
                  </a:lnTo>
                  <a:lnTo>
                    <a:pt x="221" y="5035"/>
                  </a:lnTo>
                  <a:cubicBezTo>
                    <a:pt x="4467" y="5035"/>
                    <a:pt x="7868" y="8536"/>
                    <a:pt x="7868" y="12806"/>
                  </a:cubicBezTo>
                  <a:cubicBezTo>
                    <a:pt x="7868" y="17077"/>
                    <a:pt x="4467" y="20553"/>
                    <a:pt x="221" y="20553"/>
                  </a:cubicBezTo>
                  <a:lnTo>
                    <a:pt x="221" y="25494"/>
                  </a:lnTo>
                  <a:lnTo>
                    <a:pt x="29692" y="25494"/>
                  </a:lnTo>
                  <a:cubicBezTo>
                    <a:pt x="36768" y="25494"/>
                    <a:pt x="42404" y="19882"/>
                    <a:pt x="42404" y="12906"/>
                  </a:cubicBezTo>
                  <a:close/>
                  <a:moveTo>
                    <a:pt x="29692" y="20453"/>
                  </a:moveTo>
                  <a:cubicBezTo>
                    <a:pt x="22716" y="20453"/>
                    <a:pt x="19314" y="12211"/>
                    <a:pt x="24156" y="7369"/>
                  </a:cubicBezTo>
                  <a:cubicBezTo>
                    <a:pt x="29022" y="2528"/>
                    <a:pt x="37463" y="5904"/>
                    <a:pt x="37463" y="12806"/>
                  </a:cubicBezTo>
                  <a:cubicBezTo>
                    <a:pt x="37463" y="17077"/>
                    <a:pt x="33963" y="20453"/>
                    <a:pt x="29692" y="2045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1DC6DB4-464D-4502-EF55-B155EC155873}"/>
                </a:ext>
              </a:extLst>
            </p:cNvPr>
            <p:cNvSpPr/>
            <p:nvPr/>
          </p:nvSpPr>
          <p:spPr>
            <a:xfrm>
              <a:off x="10565564" y="3810440"/>
              <a:ext cx="42282" cy="25498"/>
            </a:xfrm>
            <a:custGeom>
              <a:avLst/>
              <a:gdLst>
                <a:gd name="connsiteX0" fmla="*/ 42503 w 42282"/>
                <a:gd name="connsiteY0" fmla="*/ 12784 h 25498"/>
                <a:gd name="connsiteX1" fmla="*/ 29791 w 42282"/>
                <a:gd name="connsiteY1" fmla="*/ 97 h 25498"/>
                <a:gd name="connsiteX2" fmla="*/ 221 w 42282"/>
                <a:gd name="connsiteY2" fmla="*/ 271 h 25498"/>
                <a:gd name="connsiteX3" fmla="*/ 221 w 42282"/>
                <a:gd name="connsiteY3" fmla="*/ 5038 h 25498"/>
                <a:gd name="connsiteX4" fmla="*/ 7868 w 42282"/>
                <a:gd name="connsiteY4" fmla="*/ 12784 h 25498"/>
                <a:gd name="connsiteX5" fmla="*/ 221 w 42282"/>
                <a:gd name="connsiteY5" fmla="*/ 20555 h 25498"/>
                <a:gd name="connsiteX6" fmla="*/ 221 w 42282"/>
                <a:gd name="connsiteY6" fmla="*/ 25595 h 25498"/>
                <a:gd name="connsiteX7" fmla="*/ 29692 w 42282"/>
                <a:gd name="connsiteY7" fmla="*/ 25595 h 25498"/>
                <a:gd name="connsiteX8" fmla="*/ 42404 w 42282"/>
                <a:gd name="connsiteY8" fmla="*/ 12883 h 25498"/>
                <a:gd name="connsiteX9" fmla="*/ 29692 w 42282"/>
                <a:gd name="connsiteY9" fmla="*/ 20456 h 25498"/>
                <a:gd name="connsiteX10" fmla="*/ 24156 w 42282"/>
                <a:gd name="connsiteY10" fmla="*/ 7347 h 25498"/>
                <a:gd name="connsiteX11" fmla="*/ 37463 w 42282"/>
                <a:gd name="connsiteY11" fmla="*/ 12784 h 25498"/>
                <a:gd name="connsiteX12" fmla="*/ 29692 w 42282"/>
                <a:gd name="connsiteY12" fmla="*/ 20456 h 2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498">
                  <a:moveTo>
                    <a:pt x="42503" y="12784"/>
                  </a:moveTo>
                  <a:cubicBezTo>
                    <a:pt x="42503" y="5807"/>
                    <a:pt x="36867" y="97"/>
                    <a:pt x="29791" y="97"/>
                  </a:cubicBezTo>
                  <a:lnTo>
                    <a:pt x="221" y="271"/>
                  </a:lnTo>
                  <a:lnTo>
                    <a:pt x="221" y="5038"/>
                  </a:lnTo>
                  <a:cubicBezTo>
                    <a:pt x="4467" y="5038"/>
                    <a:pt x="7868" y="8514"/>
                    <a:pt x="7868" y="12784"/>
                  </a:cubicBezTo>
                  <a:cubicBezTo>
                    <a:pt x="7868" y="17154"/>
                    <a:pt x="4467" y="20555"/>
                    <a:pt x="221" y="20555"/>
                  </a:cubicBezTo>
                  <a:lnTo>
                    <a:pt x="221" y="25595"/>
                  </a:lnTo>
                  <a:lnTo>
                    <a:pt x="29692" y="25595"/>
                  </a:lnTo>
                  <a:cubicBezTo>
                    <a:pt x="36768" y="25595"/>
                    <a:pt x="42404" y="19860"/>
                    <a:pt x="42404" y="12883"/>
                  </a:cubicBezTo>
                  <a:close/>
                  <a:moveTo>
                    <a:pt x="29692" y="20456"/>
                  </a:moveTo>
                  <a:cubicBezTo>
                    <a:pt x="22716" y="20456"/>
                    <a:pt x="19314" y="12213"/>
                    <a:pt x="24156" y="7347"/>
                  </a:cubicBezTo>
                  <a:cubicBezTo>
                    <a:pt x="29022" y="2505"/>
                    <a:pt x="37463" y="5907"/>
                    <a:pt x="37463" y="12784"/>
                  </a:cubicBezTo>
                  <a:cubicBezTo>
                    <a:pt x="37463" y="17154"/>
                    <a:pt x="33963" y="20456"/>
                    <a:pt x="29692" y="2045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8378413-ABB9-9AD6-8B5B-31BA070238B8}"/>
                </a:ext>
              </a:extLst>
            </p:cNvPr>
            <p:cNvSpPr/>
            <p:nvPr/>
          </p:nvSpPr>
          <p:spPr>
            <a:xfrm>
              <a:off x="10565564" y="3856596"/>
              <a:ext cx="42282" cy="25399"/>
            </a:xfrm>
            <a:custGeom>
              <a:avLst/>
              <a:gdLst>
                <a:gd name="connsiteX0" fmla="*/ 42503 w 42282"/>
                <a:gd name="connsiteY0" fmla="*/ 12712 h 25399"/>
                <a:gd name="connsiteX1" fmla="*/ 29791 w 42282"/>
                <a:gd name="connsiteY1" fmla="*/ 99 h 25399"/>
                <a:gd name="connsiteX2" fmla="*/ 221 w 42282"/>
                <a:gd name="connsiteY2" fmla="*/ 298 h 25399"/>
                <a:gd name="connsiteX3" fmla="*/ 221 w 42282"/>
                <a:gd name="connsiteY3" fmla="*/ 5040 h 25399"/>
                <a:gd name="connsiteX4" fmla="*/ 7868 w 42282"/>
                <a:gd name="connsiteY4" fmla="*/ 12811 h 25399"/>
                <a:gd name="connsiteX5" fmla="*/ 221 w 42282"/>
                <a:gd name="connsiteY5" fmla="*/ 20558 h 25399"/>
                <a:gd name="connsiteX6" fmla="*/ 221 w 42282"/>
                <a:gd name="connsiteY6" fmla="*/ 25499 h 25399"/>
                <a:gd name="connsiteX7" fmla="*/ 29692 w 42282"/>
                <a:gd name="connsiteY7" fmla="*/ 25499 h 25399"/>
                <a:gd name="connsiteX8" fmla="*/ 42404 w 42282"/>
                <a:gd name="connsiteY8" fmla="*/ 12886 h 25399"/>
                <a:gd name="connsiteX9" fmla="*/ 29692 w 42282"/>
                <a:gd name="connsiteY9" fmla="*/ 20458 h 25399"/>
                <a:gd name="connsiteX10" fmla="*/ 24156 w 42282"/>
                <a:gd name="connsiteY10" fmla="*/ 7374 h 25399"/>
                <a:gd name="connsiteX11" fmla="*/ 37463 w 42282"/>
                <a:gd name="connsiteY11" fmla="*/ 12811 h 25399"/>
                <a:gd name="connsiteX12" fmla="*/ 29692 w 42282"/>
                <a:gd name="connsiteY12" fmla="*/ 20458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712"/>
                  </a:moveTo>
                  <a:cubicBezTo>
                    <a:pt x="42503" y="5810"/>
                    <a:pt x="36867" y="99"/>
                    <a:pt x="29791" y="99"/>
                  </a:cubicBezTo>
                  <a:lnTo>
                    <a:pt x="221" y="298"/>
                  </a:lnTo>
                  <a:lnTo>
                    <a:pt x="221" y="5040"/>
                  </a:lnTo>
                  <a:cubicBezTo>
                    <a:pt x="4467" y="5040"/>
                    <a:pt x="7868" y="8541"/>
                    <a:pt x="7868" y="12811"/>
                  </a:cubicBezTo>
                  <a:cubicBezTo>
                    <a:pt x="7868" y="17057"/>
                    <a:pt x="4467" y="20558"/>
                    <a:pt x="221" y="20558"/>
                  </a:cubicBezTo>
                  <a:lnTo>
                    <a:pt x="221" y="25499"/>
                  </a:lnTo>
                  <a:lnTo>
                    <a:pt x="29692" y="25499"/>
                  </a:lnTo>
                  <a:cubicBezTo>
                    <a:pt x="36768" y="25499"/>
                    <a:pt x="42404" y="19887"/>
                    <a:pt x="42404" y="12886"/>
                  </a:cubicBezTo>
                  <a:close/>
                  <a:moveTo>
                    <a:pt x="29692" y="20458"/>
                  </a:moveTo>
                  <a:cubicBezTo>
                    <a:pt x="22716" y="20458"/>
                    <a:pt x="19314" y="12216"/>
                    <a:pt x="24156" y="7374"/>
                  </a:cubicBezTo>
                  <a:cubicBezTo>
                    <a:pt x="29022" y="2533"/>
                    <a:pt x="37463" y="5909"/>
                    <a:pt x="37463" y="12811"/>
                  </a:cubicBezTo>
                  <a:cubicBezTo>
                    <a:pt x="37463" y="16982"/>
                    <a:pt x="33963" y="20458"/>
                    <a:pt x="29692" y="2045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2A5302F-C1CA-D494-B12A-FD1AB93469DD}"/>
                </a:ext>
              </a:extLst>
            </p:cNvPr>
            <p:cNvSpPr/>
            <p:nvPr/>
          </p:nvSpPr>
          <p:spPr>
            <a:xfrm>
              <a:off x="10565564" y="3902651"/>
              <a:ext cx="42282" cy="25423"/>
            </a:xfrm>
            <a:custGeom>
              <a:avLst/>
              <a:gdLst>
                <a:gd name="connsiteX0" fmla="*/ 42503 w 42282"/>
                <a:gd name="connsiteY0" fmla="*/ 12715 h 25423"/>
                <a:gd name="connsiteX1" fmla="*/ 29791 w 42282"/>
                <a:gd name="connsiteY1" fmla="*/ 102 h 25423"/>
                <a:gd name="connsiteX2" fmla="*/ 221 w 42282"/>
                <a:gd name="connsiteY2" fmla="*/ 301 h 25423"/>
                <a:gd name="connsiteX3" fmla="*/ 221 w 42282"/>
                <a:gd name="connsiteY3" fmla="*/ 5067 h 25423"/>
                <a:gd name="connsiteX4" fmla="*/ 7868 w 42282"/>
                <a:gd name="connsiteY4" fmla="*/ 12814 h 25423"/>
                <a:gd name="connsiteX5" fmla="*/ 221 w 42282"/>
                <a:gd name="connsiteY5" fmla="*/ 20486 h 25423"/>
                <a:gd name="connsiteX6" fmla="*/ 221 w 42282"/>
                <a:gd name="connsiteY6" fmla="*/ 25526 h 25423"/>
                <a:gd name="connsiteX7" fmla="*/ 29692 w 42282"/>
                <a:gd name="connsiteY7" fmla="*/ 25526 h 25423"/>
                <a:gd name="connsiteX8" fmla="*/ 42404 w 42282"/>
                <a:gd name="connsiteY8" fmla="*/ 12913 h 25423"/>
                <a:gd name="connsiteX9" fmla="*/ 29692 w 42282"/>
                <a:gd name="connsiteY9" fmla="*/ 20486 h 25423"/>
                <a:gd name="connsiteX10" fmla="*/ 24156 w 42282"/>
                <a:gd name="connsiteY10" fmla="*/ 7377 h 25423"/>
                <a:gd name="connsiteX11" fmla="*/ 37463 w 42282"/>
                <a:gd name="connsiteY11" fmla="*/ 12814 h 25423"/>
                <a:gd name="connsiteX12" fmla="*/ 29692 w 42282"/>
                <a:gd name="connsiteY12" fmla="*/ 20486 h 2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423">
                  <a:moveTo>
                    <a:pt x="42503" y="12715"/>
                  </a:moveTo>
                  <a:cubicBezTo>
                    <a:pt x="42503" y="5738"/>
                    <a:pt x="36867" y="102"/>
                    <a:pt x="29791" y="102"/>
                  </a:cubicBezTo>
                  <a:lnTo>
                    <a:pt x="221" y="301"/>
                  </a:lnTo>
                  <a:lnTo>
                    <a:pt x="221" y="5067"/>
                  </a:lnTo>
                  <a:cubicBezTo>
                    <a:pt x="4467" y="5067"/>
                    <a:pt x="7868" y="8543"/>
                    <a:pt x="7868" y="12814"/>
                  </a:cubicBezTo>
                  <a:cubicBezTo>
                    <a:pt x="7868" y="17084"/>
                    <a:pt x="4467" y="20486"/>
                    <a:pt x="221" y="20486"/>
                  </a:cubicBezTo>
                  <a:lnTo>
                    <a:pt x="221" y="25526"/>
                  </a:lnTo>
                  <a:lnTo>
                    <a:pt x="29692" y="25526"/>
                  </a:lnTo>
                  <a:cubicBezTo>
                    <a:pt x="36768" y="25526"/>
                    <a:pt x="42404" y="19791"/>
                    <a:pt x="42404" y="12913"/>
                  </a:cubicBezTo>
                  <a:close/>
                  <a:moveTo>
                    <a:pt x="29692" y="20486"/>
                  </a:moveTo>
                  <a:cubicBezTo>
                    <a:pt x="22716" y="20486"/>
                    <a:pt x="19314" y="12143"/>
                    <a:pt x="24156" y="7377"/>
                  </a:cubicBezTo>
                  <a:cubicBezTo>
                    <a:pt x="29022" y="2535"/>
                    <a:pt x="37463" y="5936"/>
                    <a:pt x="37463" y="12814"/>
                  </a:cubicBezTo>
                  <a:cubicBezTo>
                    <a:pt x="37463" y="16985"/>
                    <a:pt x="33963" y="20486"/>
                    <a:pt x="29692" y="2048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EC5DF77-1D6D-D5B0-0DE9-5D71755CFBF4}"/>
                </a:ext>
              </a:extLst>
            </p:cNvPr>
            <p:cNvSpPr/>
            <p:nvPr/>
          </p:nvSpPr>
          <p:spPr>
            <a:xfrm>
              <a:off x="10565564" y="3949024"/>
              <a:ext cx="42282" cy="25200"/>
            </a:xfrm>
            <a:custGeom>
              <a:avLst/>
              <a:gdLst>
                <a:gd name="connsiteX0" fmla="*/ 42503 w 42282"/>
                <a:gd name="connsiteY0" fmla="*/ 104 h 25200"/>
                <a:gd name="connsiteX1" fmla="*/ 221 w 42282"/>
                <a:gd name="connsiteY1" fmla="*/ 104 h 25200"/>
                <a:gd name="connsiteX2" fmla="*/ 221 w 42282"/>
                <a:gd name="connsiteY2" fmla="*/ 4846 h 25200"/>
                <a:gd name="connsiteX3" fmla="*/ 7968 w 42282"/>
                <a:gd name="connsiteY3" fmla="*/ 12592 h 25200"/>
                <a:gd name="connsiteX4" fmla="*/ 221 w 42282"/>
                <a:gd name="connsiteY4" fmla="*/ 20264 h 25200"/>
                <a:gd name="connsiteX5" fmla="*/ 221 w 42282"/>
                <a:gd name="connsiteY5" fmla="*/ 25304 h 25200"/>
                <a:gd name="connsiteX6" fmla="*/ 42503 w 42282"/>
                <a:gd name="connsiteY6" fmla="*/ 25304 h 25200"/>
                <a:gd name="connsiteX7" fmla="*/ 29692 w 42282"/>
                <a:gd name="connsiteY7" fmla="*/ 20264 h 25200"/>
                <a:gd name="connsiteX8" fmla="*/ 24156 w 42282"/>
                <a:gd name="connsiteY8" fmla="*/ 7180 h 25200"/>
                <a:gd name="connsiteX9" fmla="*/ 37463 w 42282"/>
                <a:gd name="connsiteY9" fmla="*/ 12592 h 25200"/>
                <a:gd name="connsiteX10" fmla="*/ 29692 w 42282"/>
                <a:gd name="connsiteY10" fmla="*/ 20264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82" h="25200">
                  <a:moveTo>
                    <a:pt x="42503" y="104"/>
                  </a:moveTo>
                  <a:lnTo>
                    <a:pt x="221" y="104"/>
                  </a:lnTo>
                  <a:lnTo>
                    <a:pt x="221" y="4846"/>
                  </a:lnTo>
                  <a:cubicBezTo>
                    <a:pt x="4467" y="4846"/>
                    <a:pt x="7968" y="8247"/>
                    <a:pt x="7968" y="12592"/>
                  </a:cubicBezTo>
                  <a:cubicBezTo>
                    <a:pt x="7968" y="16863"/>
                    <a:pt x="4467" y="20364"/>
                    <a:pt x="221" y="20264"/>
                  </a:cubicBezTo>
                  <a:lnTo>
                    <a:pt x="221" y="25304"/>
                  </a:lnTo>
                  <a:lnTo>
                    <a:pt x="42503" y="25304"/>
                  </a:lnTo>
                  <a:close/>
                  <a:moveTo>
                    <a:pt x="29692" y="20264"/>
                  </a:moveTo>
                  <a:cubicBezTo>
                    <a:pt x="22716" y="20264"/>
                    <a:pt x="19314" y="11922"/>
                    <a:pt x="24156" y="7180"/>
                  </a:cubicBezTo>
                  <a:cubicBezTo>
                    <a:pt x="29022" y="2314"/>
                    <a:pt x="37463" y="5715"/>
                    <a:pt x="37463" y="12592"/>
                  </a:cubicBezTo>
                  <a:cubicBezTo>
                    <a:pt x="37463" y="16763"/>
                    <a:pt x="33963" y="20264"/>
                    <a:pt x="29692" y="20264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3DF1A8-F588-CD3E-4966-CB9C7D565AD9}"/>
                </a:ext>
              </a:extLst>
            </p:cNvPr>
            <p:cNvSpPr/>
            <p:nvPr/>
          </p:nvSpPr>
          <p:spPr>
            <a:xfrm>
              <a:off x="10565564" y="3994882"/>
              <a:ext cx="42282" cy="25423"/>
            </a:xfrm>
            <a:custGeom>
              <a:avLst/>
              <a:gdLst>
                <a:gd name="connsiteX0" fmla="*/ 42503 w 42282"/>
                <a:gd name="connsiteY0" fmla="*/ 12719 h 25423"/>
                <a:gd name="connsiteX1" fmla="*/ 29791 w 42282"/>
                <a:gd name="connsiteY1" fmla="*/ 107 h 25423"/>
                <a:gd name="connsiteX2" fmla="*/ 221 w 42282"/>
                <a:gd name="connsiteY2" fmla="*/ 206 h 25423"/>
                <a:gd name="connsiteX3" fmla="*/ 221 w 42282"/>
                <a:gd name="connsiteY3" fmla="*/ 5048 h 25423"/>
                <a:gd name="connsiteX4" fmla="*/ 7868 w 42282"/>
                <a:gd name="connsiteY4" fmla="*/ 12819 h 25423"/>
                <a:gd name="connsiteX5" fmla="*/ 221 w 42282"/>
                <a:gd name="connsiteY5" fmla="*/ 20491 h 25423"/>
                <a:gd name="connsiteX6" fmla="*/ 221 w 42282"/>
                <a:gd name="connsiteY6" fmla="*/ 25531 h 25423"/>
                <a:gd name="connsiteX7" fmla="*/ 29692 w 42282"/>
                <a:gd name="connsiteY7" fmla="*/ 25531 h 25423"/>
                <a:gd name="connsiteX8" fmla="*/ 42404 w 42282"/>
                <a:gd name="connsiteY8" fmla="*/ 12819 h 25423"/>
                <a:gd name="connsiteX9" fmla="*/ 29692 w 42282"/>
                <a:gd name="connsiteY9" fmla="*/ 20491 h 25423"/>
                <a:gd name="connsiteX10" fmla="*/ 24156 w 42282"/>
                <a:gd name="connsiteY10" fmla="*/ 7282 h 25423"/>
                <a:gd name="connsiteX11" fmla="*/ 37463 w 42282"/>
                <a:gd name="connsiteY11" fmla="*/ 12719 h 25423"/>
                <a:gd name="connsiteX12" fmla="*/ 29692 w 42282"/>
                <a:gd name="connsiteY12" fmla="*/ 20491 h 2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423">
                  <a:moveTo>
                    <a:pt x="42503" y="12719"/>
                  </a:moveTo>
                  <a:cubicBezTo>
                    <a:pt x="42503" y="5743"/>
                    <a:pt x="36867" y="107"/>
                    <a:pt x="29791" y="107"/>
                  </a:cubicBezTo>
                  <a:lnTo>
                    <a:pt x="221" y="206"/>
                  </a:lnTo>
                  <a:lnTo>
                    <a:pt x="221" y="5048"/>
                  </a:lnTo>
                  <a:cubicBezTo>
                    <a:pt x="4467" y="5048"/>
                    <a:pt x="7868" y="8548"/>
                    <a:pt x="7868" y="12819"/>
                  </a:cubicBezTo>
                  <a:cubicBezTo>
                    <a:pt x="7868" y="17089"/>
                    <a:pt x="4467" y="20491"/>
                    <a:pt x="221" y="20491"/>
                  </a:cubicBezTo>
                  <a:lnTo>
                    <a:pt x="221" y="25531"/>
                  </a:lnTo>
                  <a:lnTo>
                    <a:pt x="29692" y="25531"/>
                  </a:lnTo>
                  <a:cubicBezTo>
                    <a:pt x="36768" y="25431"/>
                    <a:pt x="42404" y="19795"/>
                    <a:pt x="42404" y="12819"/>
                  </a:cubicBezTo>
                  <a:close/>
                  <a:moveTo>
                    <a:pt x="29692" y="20491"/>
                  </a:moveTo>
                  <a:cubicBezTo>
                    <a:pt x="22716" y="20491"/>
                    <a:pt x="19314" y="12148"/>
                    <a:pt x="24156" y="7282"/>
                  </a:cubicBezTo>
                  <a:cubicBezTo>
                    <a:pt x="29022" y="2540"/>
                    <a:pt x="37463" y="5941"/>
                    <a:pt x="37463" y="12719"/>
                  </a:cubicBezTo>
                  <a:cubicBezTo>
                    <a:pt x="37463" y="16990"/>
                    <a:pt x="33963" y="20491"/>
                    <a:pt x="29692" y="2049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02B01CD-7D67-5286-7212-DF871A369F79}"/>
                </a:ext>
              </a:extLst>
            </p:cNvPr>
            <p:cNvSpPr/>
            <p:nvPr/>
          </p:nvSpPr>
          <p:spPr>
            <a:xfrm>
              <a:off x="10565564" y="4040969"/>
              <a:ext cx="42282" cy="25399"/>
            </a:xfrm>
            <a:custGeom>
              <a:avLst/>
              <a:gdLst>
                <a:gd name="connsiteX0" fmla="*/ 42503 w 42282"/>
                <a:gd name="connsiteY0" fmla="*/ 12796 h 25399"/>
                <a:gd name="connsiteX1" fmla="*/ 29791 w 42282"/>
                <a:gd name="connsiteY1" fmla="*/ 109 h 25399"/>
                <a:gd name="connsiteX2" fmla="*/ 221 w 42282"/>
                <a:gd name="connsiteY2" fmla="*/ 209 h 25399"/>
                <a:gd name="connsiteX3" fmla="*/ 221 w 42282"/>
                <a:gd name="connsiteY3" fmla="*/ 5149 h 25399"/>
                <a:gd name="connsiteX4" fmla="*/ 7868 w 42282"/>
                <a:gd name="connsiteY4" fmla="*/ 12796 h 25399"/>
                <a:gd name="connsiteX5" fmla="*/ 221 w 42282"/>
                <a:gd name="connsiteY5" fmla="*/ 20568 h 25399"/>
                <a:gd name="connsiteX6" fmla="*/ 221 w 42282"/>
                <a:gd name="connsiteY6" fmla="*/ 25508 h 25399"/>
                <a:gd name="connsiteX7" fmla="*/ 29692 w 42282"/>
                <a:gd name="connsiteY7" fmla="*/ 25508 h 25399"/>
                <a:gd name="connsiteX8" fmla="*/ 42404 w 42282"/>
                <a:gd name="connsiteY8" fmla="*/ 12896 h 25399"/>
                <a:gd name="connsiteX9" fmla="*/ 29692 w 42282"/>
                <a:gd name="connsiteY9" fmla="*/ 20468 h 25399"/>
                <a:gd name="connsiteX10" fmla="*/ 24156 w 42282"/>
                <a:gd name="connsiteY10" fmla="*/ 7384 h 25399"/>
                <a:gd name="connsiteX11" fmla="*/ 37463 w 42282"/>
                <a:gd name="connsiteY11" fmla="*/ 12796 h 25399"/>
                <a:gd name="connsiteX12" fmla="*/ 29692 w 42282"/>
                <a:gd name="connsiteY12" fmla="*/ 20468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796"/>
                  </a:moveTo>
                  <a:cubicBezTo>
                    <a:pt x="42503" y="5820"/>
                    <a:pt x="36867" y="109"/>
                    <a:pt x="29791" y="109"/>
                  </a:cubicBezTo>
                  <a:lnTo>
                    <a:pt x="221" y="209"/>
                  </a:lnTo>
                  <a:lnTo>
                    <a:pt x="221" y="5149"/>
                  </a:lnTo>
                  <a:cubicBezTo>
                    <a:pt x="4467" y="5149"/>
                    <a:pt x="7868" y="8452"/>
                    <a:pt x="7868" y="12796"/>
                  </a:cubicBezTo>
                  <a:cubicBezTo>
                    <a:pt x="7868" y="17067"/>
                    <a:pt x="4467" y="20568"/>
                    <a:pt x="221" y="20568"/>
                  </a:cubicBezTo>
                  <a:lnTo>
                    <a:pt x="221" y="25508"/>
                  </a:lnTo>
                  <a:lnTo>
                    <a:pt x="29692" y="25508"/>
                  </a:lnTo>
                  <a:cubicBezTo>
                    <a:pt x="36768" y="25508"/>
                    <a:pt x="42404" y="19897"/>
                    <a:pt x="42404" y="12896"/>
                  </a:cubicBezTo>
                  <a:close/>
                  <a:moveTo>
                    <a:pt x="29692" y="20468"/>
                  </a:moveTo>
                  <a:cubicBezTo>
                    <a:pt x="22716" y="20468"/>
                    <a:pt x="19314" y="12225"/>
                    <a:pt x="24156" y="7384"/>
                  </a:cubicBezTo>
                  <a:cubicBezTo>
                    <a:pt x="29022" y="2418"/>
                    <a:pt x="37463" y="6018"/>
                    <a:pt x="37463" y="12796"/>
                  </a:cubicBezTo>
                  <a:cubicBezTo>
                    <a:pt x="37463" y="17067"/>
                    <a:pt x="33963" y="20468"/>
                    <a:pt x="29692" y="2046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6AE95A2-6088-C160-2027-918F63E87666}"/>
                </a:ext>
              </a:extLst>
            </p:cNvPr>
            <p:cNvSpPr/>
            <p:nvPr/>
          </p:nvSpPr>
          <p:spPr>
            <a:xfrm>
              <a:off x="10565564" y="4087131"/>
              <a:ext cx="42282" cy="25324"/>
            </a:xfrm>
            <a:custGeom>
              <a:avLst/>
              <a:gdLst>
                <a:gd name="connsiteX0" fmla="*/ 42503 w 42282"/>
                <a:gd name="connsiteY0" fmla="*/ 12724 h 25324"/>
                <a:gd name="connsiteX1" fmla="*/ 29791 w 42282"/>
                <a:gd name="connsiteY1" fmla="*/ 112 h 25324"/>
                <a:gd name="connsiteX2" fmla="*/ 221 w 42282"/>
                <a:gd name="connsiteY2" fmla="*/ 211 h 25324"/>
                <a:gd name="connsiteX3" fmla="*/ 221 w 42282"/>
                <a:gd name="connsiteY3" fmla="*/ 4953 h 25324"/>
                <a:gd name="connsiteX4" fmla="*/ 7868 w 42282"/>
                <a:gd name="connsiteY4" fmla="*/ 12724 h 25324"/>
                <a:gd name="connsiteX5" fmla="*/ 221 w 42282"/>
                <a:gd name="connsiteY5" fmla="*/ 20471 h 25324"/>
                <a:gd name="connsiteX6" fmla="*/ 221 w 42282"/>
                <a:gd name="connsiteY6" fmla="*/ 25436 h 25324"/>
                <a:gd name="connsiteX7" fmla="*/ 29692 w 42282"/>
                <a:gd name="connsiteY7" fmla="*/ 25436 h 25324"/>
                <a:gd name="connsiteX8" fmla="*/ 42404 w 42282"/>
                <a:gd name="connsiteY8" fmla="*/ 12824 h 25324"/>
                <a:gd name="connsiteX9" fmla="*/ 29692 w 42282"/>
                <a:gd name="connsiteY9" fmla="*/ 20371 h 25324"/>
                <a:gd name="connsiteX10" fmla="*/ 24156 w 42282"/>
                <a:gd name="connsiteY10" fmla="*/ 7287 h 25324"/>
                <a:gd name="connsiteX11" fmla="*/ 37463 w 42282"/>
                <a:gd name="connsiteY11" fmla="*/ 12724 h 25324"/>
                <a:gd name="connsiteX12" fmla="*/ 29692 w 42282"/>
                <a:gd name="connsiteY12" fmla="*/ 20371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24">
                  <a:moveTo>
                    <a:pt x="42503" y="12724"/>
                  </a:moveTo>
                  <a:cubicBezTo>
                    <a:pt x="42503" y="5748"/>
                    <a:pt x="36867" y="112"/>
                    <a:pt x="29791" y="112"/>
                  </a:cubicBezTo>
                  <a:lnTo>
                    <a:pt x="221" y="211"/>
                  </a:lnTo>
                  <a:lnTo>
                    <a:pt x="221" y="4953"/>
                  </a:lnTo>
                  <a:cubicBezTo>
                    <a:pt x="4467" y="5053"/>
                    <a:pt x="7868" y="8454"/>
                    <a:pt x="7868" y="12724"/>
                  </a:cubicBezTo>
                  <a:cubicBezTo>
                    <a:pt x="7868" y="16995"/>
                    <a:pt x="4467" y="20471"/>
                    <a:pt x="221" y="20471"/>
                  </a:cubicBezTo>
                  <a:lnTo>
                    <a:pt x="221" y="25436"/>
                  </a:lnTo>
                  <a:lnTo>
                    <a:pt x="29692" y="25436"/>
                  </a:lnTo>
                  <a:cubicBezTo>
                    <a:pt x="36768" y="25436"/>
                    <a:pt x="42404" y="19800"/>
                    <a:pt x="42404" y="12824"/>
                  </a:cubicBezTo>
                  <a:close/>
                  <a:moveTo>
                    <a:pt x="29692" y="20371"/>
                  </a:moveTo>
                  <a:cubicBezTo>
                    <a:pt x="22716" y="20371"/>
                    <a:pt x="19314" y="12129"/>
                    <a:pt x="24156" y="7287"/>
                  </a:cubicBezTo>
                  <a:cubicBezTo>
                    <a:pt x="29022" y="2446"/>
                    <a:pt x="37463" y="5922"/>
                    <a:pt x="37463" y="12724"/>
                  </a:cubicBezTo>
                  <a:cubicBezTo>
                    <a:pt x="37463" y="16995"/>
                    <a:pt x="33963" y="20371"/>
                    <a:pt x="29692" y="2037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E49449F-B19A-D58E-73B3-242E1CAE7C49}"/>
                </a:ext>
              </a:extLst>
            </p:cNvPr>
            <p:cNvSpPr/>
            <p:nvPr/>
          </p:nvSpPr>
          <p:spPr>
            <a:xfrm>
              <a:off x="10565564" y="4133106"/>
              <a:ext cx="42282" cy="25498"/>
            </a:xfrm>
            <a:custGeom>
              <a:avLst/>
              <a:gdLst>
                <a:gd name="connsiteX0" fmla="*/ 42503 w 42282"/>
                <a:gd name="connsiteY0" fmla="*/ 12801 h 25498"/>
                <a:gd name="connsiteX1" fmla="*/ 29791 w 42282"/>
                <a:gd name="connsiteY1" fmla="*/ 114 h 25498"/>
                <a:gd name="connsiteX2" fmla="*/ 221 w 42282"/>
                <a:gd name="connsiteY2" fmla="*/ 288 h 25498"/>
                <a:gd name="connsiteX3" fmla="*/ 221 w 42282"/>
                <a:gd name="connsiteY3" fmla="*/ 5154 h 25498"/>
                <a:gd name="connsiteX4" fmla="*/ 7868 w 42282"/>
                <a:gd name="connsiteY4" fmla="*/ 12801 h 25498"/>
                <a:gd name="connsiteX5" fmla="*/ 221 w 42282"/>
                <a:gd name="connsiteY5" fmla="*/ 20672 h 25498"/>
                <a:gd name="connsiteX6" fmla="*/ 221 w 42282"/>
                <a:gd name="connsiteY6" fmla="*/ 25613 h 25498"/>
                <a:gd name="connsiteX7" fmla="*/ 29692 w 42282"/>
                <a:gd name="connsiteY7" fmla="*/ 25613 h 25498"/>
                <a:gd name="connsiteX8" fmla="*/ 42404 w 42282"/>
                <a:gd name="connsiteY8" fmla="*/ 12901 h 25498"/>
                <a:gd name="connsiteX9" fmla="*/ 29692 w 42282"/>
                <a:gd name="connsiteY9" fmla="*/ 20573 h 25498"/>
                <a:gd name="connsiteX10" fmla="*/ 24156 w 42282"/>
                <a:gd name="connsiteY10" fmla="*/ 7389 h 25498"/>
                <a:gd name="connsiteX11" fmla="*/ 37463 w 42282"/>
                <a:gd name="connsiteY11" fmla="*/ 12801 h 25498"/>
                <a:gd name="connsiteX12" fmla="*/ 29692 w 42282"/>
                <a:gd name="connsiteY12" fmla="*/ 20573 h 2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498">
                  <a:moveTo>
                    <a:pt x="42503" y="12801"/>
                  </a:moveTo>
                  <a:cubicBezTo>
                    <a:pt x="42503" y="5825"/>
                    <a:pt x="36867" y="214"/>
                    <a:pt x="29791" y="114"/>
                  </a:cubicBezTo>
                  <a:lnTo>
                    <a:pt x="221" y="288"/>
                  </a:lnTo>
                  <a:lnTo>
                    <a:pt x="221" y="5154"/>
                  </a:lnTo>
                  <a:cubicBezTo>
                    <a:pt x="4467" y="5154"/>
                    <a:pt x="7868" y="8531"/>
                    <a:pt x="7868" y="12801"/>
                  </a:cubicBezTo>
                  <a:cubicBezTo>
                    <a:pt x="7868" y="17171"/>
                    <a:pt x="4467" y="20672"/>
                    <a:pt x="221" y="20672"/>
                  </a:cubicBezTo>
                  <a:lnTo>
                    <a:pt x="221" y="25613"/>
                  </a:lnTo>
                  <a:lnTo>
                    <a:pt x="29692" y="25613"/>
                  </a:lnTo>
                  <a:cubicBezTo>
                    <a:pt x="36768" y="25613"/>
                    <a:pt x="42404" y="19877"/>
                    <a:pt x="42404" y="12901"/>
                  </a:cubicBezTo>
                  <a:close/>
                  <a:moveTo>
                    <a:pt x="29692" y="20573"/>
                  </a:moveTo>
                  <a:cubicBezTo>
                    <a:pt x="22716" y="20573"/>
                    <a:pt x="19314" y="12330"/>
                    <a:pt x="24156" y="7389"/>
                  </a:cubicBezTo>
                  <a:cubicBezTo>
                    <a:pt x="29022" y="2523"/>
                    <a:pt x="37463" y="6123"/>
                    <a:pt x="37463" y="12801"/>
                  </a:cubicBezTo>
                  <a:cubicBezTo>
                    <a:pt x="37463" y="17171"/>
                    <a:pt x="33963" y="20573"/>
                    <a:pt x="29692" y="2057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4C836A1-F2BD-5FDE-68AB-02DF398FEA4B}"/>
                </a:ext>
              </a:extLst>
            </p:cNvPr>
            <p:cNvSpPr/>
            <p:nvPr/>
          </p:nvSpPr>
          <p:spPr>
            <a:xfrm>
              <a:off x="10565564" y="4179460"/>
              <a:ext cx="42282" cy="25200"/>
            </a:xfrm>
            <a:custGeom>
              <a:avLst/>
              <a:gdLst>
                <a:gd name="connsiteX0" fmla="*/ 42503 w 42282"/>
                <a:gd name="connsiteY0" fmla="*/ 116 h 25200"/>
                <a:gd name="connsiteX1" fmla="*/ 221 w 42282"/>
                <a:gd name="connsiteY1" fmla="*/ 116 h 25200"/>
                <a:gd name="connsiteX2" fmla="*/ 221 w 42282"/>
                <a:gd name="connsiteY2" fmla="*/ 4858 h 25200"/>
                <a:gd name="connsiteX3" fmla="*/ 7868 w 42282"/>
                <a:gd name="connsiteY3" fmla="*/ 12630 h 25200"/>
                <a:gd name="connsiteX4" fmla="*/ 221 w 42282"/>
                <a:gd name="connsiteY4" fmla="*/ 20376 h 25200"/>
                <a:gd name="connsiteX5" fmla="*/ 221 w 42282"/>
                <a:gd name="connsiteY5" fmla="*/ 25317 h 25200"/>
                <a:gd name="connsiteX6" fmla="*/ 42503 w 42282"/>
                <a:gd name="connsiteY6" fmla="*/ 25317 h 25200"/>
                <a:gd name="connsiteX7" fmla="*/ 29692 w 42282"/>
                <a:gd name="connsiteY7" fmla="*/ 20277 h 25200"/>
                <a:gd name="connsiteX8" fmla="*/ 24156 w 42282"/>
                <a:gd name="connsiteY8" fmla="*/ 7192 h 25200"/>
                <a:gd name="connsiteX9" fmla="*/ 37463 w 42282"/>
                <a:gd name="connsiteY9" fmla="*/ 12630 h 25200"/>
                <a:gd name="connsiteX10" fmla="*/ 29692 w 42282"/>
                <a:gd name="connsiteY10" fmla="*/ 20277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282" h="25200">
                  <a:moveTo>
                    <a:pt x="42503" y="116"/>
                  </a:moveTo>
                  <a:lnTo>
                    <a:pt x="221" y="116"/>
                  </a:lnTo>
                  <a:lnTo>
                    <a:pt x="221" y="4858"/>
                  </a:lnTo>
                  <a:cubicBezTo>
                    <a:pt x="4467" y="4858"/>
                    <a:pt x="7868" y="8359"/>
                    <a:pt x="7868" y="12630"/>
                  </a:cubicBezTo>
                  <a:cubicBezTo>
                    <a:pt x="7868" y="16900"/>
                    <a:pt x="4467" y="20376"/>
                    <a:pt x="221" y="20376"/>
                  </a:cubicBezTo>
                  <a:lnTo>
                    <a:pt x="221" y="25317"/>
                  </a:lnTo>
                  <a:lnTo>
                    <a:pt x="42503" y="25317"/>
                  </a:lnTo>
                  <a:close/>
                  <a:moveTo>
                    <a:pt x="29692" y="20277"/>
                  </a:moveTo>
                  <a:cubicBezTo>
                    <a:pt x="22716" y="20277"/>
                    <a:pt x="19314" y="12034"/>
                    <a:pt x="24156" y="7192"/>
                  </a:cubicBezTo>
                  <a:cubicBezTo>
                    <a:pt x="29022" y="2351"/>
                    <a:pt x="37463" y="5727"/>
                    <a:pt x="37463" y="12630"/>
                  </a:cubicBezTo>
                  <a:cubicBezTo>
                    <a:pt x="37463" y="16900"/>
                    <a:pt x="33963" y="20277"/>
                    <a:pt x="29692" y="20277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32807B-B91D-8C9D-CFCC-A972C0D111CA}"/>
                </a:ext>
              </a:extLst>
            </p:cNvPr>
            <p:cNvSpPr/>
            <p:nvPr/>
          </p:nvSpPr>
          <p:spPr>
            <a:xfrm>
              <a:off x="10565564" y="4225311"/>
              <a:ext cx="42282" cy="25523"/>
            </a:xfrm>
            <a:custGeom>
              <a:avLst/>
              <a:gdLst>
                <a:gd name="connsiteX0" fmla="*/ 42503 w 42282"/>
                <a:gd name="connsiteY0" fmla="*/ 12831 h 25523"/>
                <a:gd name="connsiteX1" fmla="*/ 29791 w 42282"/>
                <a:gd name="connsiteY1" fmla="*/ 119 h 25523"/>
                <a:gd name="connsiteX2" fmla="*/ 221 w 42282"/>
                <a:gd name="connsiteY2" fmla="*/ 318 h 25523"/>
                <a:gd name="connsiteX3" fmla="*/ 221 w 42282"/>
                <a:gd name="connsiteY3" fmla="*/ 5085 h 25523"/>
                <a:gd name="connsiteX4" fmla="*/ 7868 w 42282"/>
                <a:gd name="connsiteY4" fmla="*/ 12831 h 25523"/>
                <a:gd name="connsiteX5" fmla="*/ 221 w 42282"/>
                <a:gd name="connsiteY5" fmla="*/ 20702 h 25523"/>
                <a:gd name="connsiteX6" fmla="*/ 221 w 42282"/>
                <a:gd name="connsiteY6" fmla="*/ 25642 h 25523"/>
                <a:gd name="connsiteX7" fmla="*/ 29692 w 42282"/>
                <a:gd name="connsiteY7" fmla="*/ 25642 h 25523"/>
                <a:gd name="connsiteX8" fmla="*/ 42404 w 42282"/>
                <a:gd name="connsiteY8" fmla="*/ 12930 h 25523"/>
                <a:gd name="connsiteX9" fmla="*/ 29692 w 42282"/>
                <a:gd name="connsiteY9" fmla="*/ 20602 h 25523"/>
                <a:gd name="connsiteX10" fmla="*/ 24156 w 42282"/>
                <a:gd name="connsiteY10" fmla="*/ 7394 h 25523"/>
                <a:gd name="connsiteX11" fmla="*/ 37463 w 42282"/>
                <a:gd name="connsiteY11" fmla="*/ 12831 h 25523"/>
                <a:gd name="connsiteX12" fmla="*/ 29692 w 42282"/>
                <a:gd name="connsiteY12" fmla="*/ 20602 h 2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523">
                  <a:moveTo>
                    <a:pt x="42503" y="12831"/>
                  </a:moveTo>
                  <a:cubicBezTo>
                    <a:pt x="42503" y="5854"/>
                    <a:pt x="36867" y="119"/>
                    <a:pt x="29791" y="119"/>
                  </a:cubicBezTo>
                  <a:lnTo>
                    <a:pt x="221" y="318"/>
                  </a:lnTo>
                  <a:lnTo>
                    <a:pt x="221" y="5085"/>
                  </a:lnTo>
                  <a:cubicBezTo>
                    <a:pt x="4467" y="5085"/>
                    <a:pt x="7868" y="8561"/>
                    <a:pt x="7868" y="12831"/>
                  </a:cubicBezTo>
                  <a:cubicBezTo>
                    <a:pt x="7868" y="17102"/>
                    <a:pt x="4467" y="20702"/>
                    <a:pt x="221" y="20702"/>
                  </a:cubicBezTo>
                  <a:lnTo>
                    <a:pt x="221" y="25642"/>
                  </a:lnTo>
                  <a:lnTo>
                    <a:pt x="29692" y="25642"/>
                  </a:lnTo>
                  <a:cubicBezTo>
                    <a:pt x="36768" y="25642"/>
                    <a:pt x="42404" y="19907"/>
                    <a:pt x="42404" y="12930"/>
                  </a:cubicBezTo>
                  <a:close/>
                  <a:moveTo>
                    <a:pt x="29692" y="20602"/>
                  </a:moveTo>
                  <a:cubicBezTo>
                    <a:pt x="22716" y="20602"/>
                    <a:pt x="19314" y="12260"/>
                    <a:pt x="24156" y="7394"/>
                  </a:cubicBezTo>
                  <a:cubicBezTo>
                    <a:pt x="29022" y="2552"/>
                    <a:pt x="37463" y="5954"/>
                    <a:pt x="37463" y="12831"/>
                  </a:cubicBezTo>
                  <a:cubicBezTo>
                    <a:pt x="37463" y="17102"/>
                    <a:pt x="33963" y="20602"/>
                    <a:pt x="29692" y="20602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A5EBE8-6B42-44F9-15B9-AB5DFFC22225}"/>
                </a:ext>
              </a:extLst>
            </p:cNvPr>
            <p:cNvSpPr/>
            <p:nvPr/>
          </p:nvSpPr>
          <p:spPr>
            <a:xfrm>
              <a:off x="10565564" y="4271498"/>
              <a:ext cx="42282" cy="25399"/>
            </a:xfrm>
            <a:custGeom>
              <a:avLst/>
              <a:gdLst>
                <a:gd name="connsiteX0" fmla="*/ 42503 w 42282"/>
                <a:gd name="connsiteY0" fmla="*/ 12734 h 25399"/>
                <a:gd name="connsiteX1" fmla="*/ 29791 w 42282"/>
                <a:gd name="connsiteY1" fmla="*/ 122 h 25399"/>
                <a:gd name="connsiteX2" fmla="*/ 221 w 42282"/>
                <a:gd name="connsiteY2" fmla="*/ 320 h 25399"/>
                <a:gd name="connsiteX3" fmla="*/ 221 w 42282"/>
                <a:gd name="connsiteY3" fmla="*/ 5062 h 25399"/>
                <a:gd name="connsiteX4" fmla="*/ 7868 w 42282"/>
                <a:gd name="connsiteY4" fmla="*/ 12834 h 25399"/>
                <a:gd name="connsiteX5" fmla="*/ 221 w 42282"/>
                <a:gd name="connsiteY5" fmla="*/ 20580 h 25399"/>
                <a:gd name="connsiteX6" fmla="*/ 221 w 42282"/>
                <a:gd name="connsiteY6" fmla="*/ 25521 h 25399"/>
                <a:gd name="connsiteX7" fmla="*/ 29692 w 42282"/>
                <a:gd name="connsiteY7" fmla="*/ 25521 h 25399"/>
                <a:gd name="connsiteX8" fmla="*/ 42404 w 42282"/>
                <a:gd name="connsiteY8" fmla="*/ 12908 h 25399"/>
                <a:gd name="connsiteX9" fmla="*/ 29692 w 42282"/>
                <a:gd name="connsiteY9" fmla="*/ 20481 h 25399"/>
                <a:gd name="connsiteX10" fmla="*/ 24156 w 42282"/>
                <a:gd name="connsiteY10" fmla="*/ 7396 h 25399"/>
                <a:gd name="connsiteX11" fmla="*/ 37463 w 42282"/>
                <a:gd name="connsiteY11" fmla="*/ 12834 h 25399"/>
                <a:gd name="connsiteX12" fmla="*/ 29692 w 42282"/>
                <a:gd name="connsiteY12" fmla="*/ 20481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734"/>
                  </a:moveTo>
                  <a:cubicBezTo>
                    <a:pt x="42503" y="5832"/>
                    <a:pt x="36867" y="122"/>
                    <a:pt x="29791" y="122"/>
                  </a:cubicBezTo>
                  <a:lnTo>
                    <a:pt x="221" y="320"/>
                  </a:lnTo>
                  <a:lnTo>
                    <a:pt x="221" y="5062"/>
                  </a:lnTo>
                  <a:cubicBezTo>
                    <a:pt x="4467" y="5062"/>
                    <a:pt x="7868" y="8563"/>
                    <a:pt x="7868" y="12834"/>
                  </a:cubicBezTo>
                  <a:cubicBezTo>
                    <a:pt x="7868" y="17079"/>
                    <a:pt x="4467" y="20481"/>
                    <a:pt x="221" y="20580"/>
                  </a:cubicBezTo>
                  <a:lnTo>
                    <a:pt x="221" y="25521"/>
                  </a:lnTo>
                  <a:lnTo>
                    <a:pt x="29692" y="25521"/>
                  </a:lnTo>
                  <a:cubicBezTo>
                    <a:pt x="36768" y="25521"/>
                    <a:pt x="42404" y="19910"/>
                    <a:pt x="42404" y="12908"/>
                  </a:cubicBezTo>
                  <a:close/>
                  <a:moveTo>
                    <a:pt x="29692" y="20481"/>
                  </a:moveTo>
                  <a:cubicBezTo>
                    <a:pt x="22716" y="20481"/>
                    <a:pt x="19314" y="12238"/>
                    <a:pt x="24156" y="7396"/>
                  </a:cubicBezTo>
                  <a:cubicBezTo>
                    <a:pt x="29022" y="2530"/>
                    <a:pt x="37463" y="5931"/>
                    <a:pt x="37463" y="12834"/>
                  </a:cubicBezTo>
                  <a:cubicBezTo>
                    <a:pt x="37463" y="17005"/>
                    <a:pt x="33963" y="20481"/>
                    <a:pt x="29692" y="2048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3B12F50-5318-7F05-F047-EB7C53C0F2CC}"/>
                </a:ext>
              </a:extLst>
            </p:cNvPr>
            <p:cNvSpPr/>
            <p:nvPr/>
          </p:nvSpPr>
          <p:spPr>
            <a:xfrm>
              <a:off x="10908298" y="3441891"/>
              <a:ext cx="41711" cy="25200"/>
            </a:xfrm>
            <a:custGeom>
              <a:avLst/>
              <a:gdLst>
                <a:gd name="connsiteX0" fmla="*/ 12752 w 41711"/>
                <a:gd name="connsiteY0" fmla="*/ 25278 h 25200"/>
                <a:gd name="connsiteX1" fmla="*/ 41950 w 41711"/>
                <a:gd name="connsiteY1" fmla="*/ 25278 h 25200"/>
                <a:gd name="connsiteX2" fmla="*/ 41950 w 41711"/>
                <a:gd name="connsiteY2" fmla="*/ 20536 h 25200"/>
                <a:gd name="connsiteX3" fmla="*/ 34005 w 41711"/>
                <a:gd name="connsiteY3" fmla="*/ 12765 h 25200"/>
                <a:gd name="connsiteX4" fmla="*/ 41950 w 41711"/>
                <a:gd name="connsiteY4" fmla="*/ 5018 h 25200"/>
                <a:gd name="connsiteX5" fmla="*/ 41950 w 41711"/>
                <a:gd name="connsiteY5" fmla="*/ 78 h 25200"/>
                <a:gd name="connsiteX6" fmla="*/ 12752 w 41711"/>
                <a:gd name="connsiteY6" fmla="*/ 78 h 25200"/>
                <a:gd name="connsiteX7" fmla="*/ 12752 w 41711"/>
                <a:gd name="connsiteY7" fmla="*/ 25278 h 25200"/>
                <a:gd name="connsiteX8" fmla="*/ 5005 w 41711"/>
                <a:gd name="connsiteY8" fmla="*/ 12591 h 25200"/>
                <a:gd name="connsiteX9" fmla="*/ 18189 w 41711"/>
                <a:gd name="connsiteY9" fmla="*/ 7154 h 25200"/>
                <a:gd name="connsiteX10" fmla="*/ 12752 w 41711"/>
                <a:gd name="connsiteY10" fmla="*/ 20238 h 25200"/>
                <a:gd name="connsiteX11" fmla="*/ 5005 w 41711"/>
                <a:gd name="connsiteY11" fmla="*/ 12591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200">
                  <a:moveTo>
                    <a:pt x="12752" y="25278"/>
                  </a:moveTo>
                  <a:lnTo>
                    <a:pt x="41950" y="25278"/>
                  </a:lnTo>
                  <a:lnTo>
                    <a:pt x="41950" y="20536"/>
                  </a:lnTo>
                  <a:cubicBezTo>
                    <a:pt x="37580" y="20635"/>
                    <a:pt x="34005" y="17135"/>
                    <a:pt x="34005" y="12765"/>
                  </a:cubicBezTo>
                  <a:cubicBezTo>
                    <a:pt x="34005" y="8420"/>
                    <a:pt x="37580" y="4919"/>
                    <a:pt x="41950" y="5018"/>
                  </a:cubicBezTo>
                  <a:lnTo>
                    <a:pt x="41950" y="78"/>
                  </a:lnTo>
                  <a:lnTo>
                    <a:pt x="12752" y="78"/>
                  </a:lnTo>
                  <a:cubicBezTo>
                    <a:pt x="-3933" y="450"/>
                    <a:pt x="-3933" y="25005"/>
                    <a:pt x="12752" y="25278"/>
                  </a:cubicBezTo>
                  <a:close/>
                  <a:moveTo>
                    <a:pt x="5005" y="12591"/>
                  </a:moveTo>
                  <a:cubicBezTo>
                    <a:pt x="5005" y="5689"/>
                    <a:pt x="13348" y="2312"/>
                    <a:pt x="18189" y="7154"/>
                  </a:cubicBezTo>
                  <a:cubicBezTo>
                    <a:pt x="23130" y="11896"/>
                    <a:pt x="19555" y="20238"/>
                    <a:pt x="12752" y="20238"/>
                  </a:cubicBezTo>
                  <a:cubicBezTo>
                    <a:pt x="8481" y="20238"/>
                    <a:pt x="5005" y="16762"/>
                    <a:pt x="5005" y="1259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61CA5D2-308B-2B7B-6060-6E2E6AC267FE}"/>
                </a:ext>
              </a:extLst>
            </p:cNvPr>
            <p:cNvSpPr/>
            <p:nvPr/>
          </p:nvSpPr>
          <p:spPr>
            <a:xfrm>
              <a:off x="10908018" y="3487948"/>
              <a:ext cx="42182" cy="25225"/>
            </a:xfrm>
            <a:custGeom>
              <a:avLst/>
              <a:gdLst>
                <a:gd name="connsiteX0" fmla="*/ 238 w 42182"/>
                <a:gd name="connsiteY0" fmla="*/ 25305 h 25225"/>
                <a:gd name="connsiteX1" fmla="*/ 42421 w 42182"/>
                <a:gd name="connsiteY1" fmla="*/ 25305 h 25225"/>
                <a:gd name="connsiteX2" fmla="*/ 42421 w 42182"/>
                <a:gd name="connsiteY2" fmla="*/ 20538 h 25225"/>
                <a:gd name="connsiteX3" fmla="*/ 34451 w 42182"/>
                <a:gd name="connsiteY3" fmla="*/ 12792 h 25225"/>
                <a:gd name="connsiteX4" fmla="*/ 42421 w 42182"/>
                <a:gd name="connsiteY4" fmla="*/ 5021 h 25225"/>
                <a:gd name="connsiteX5" fmla="*/ 42421 w 42182"/>
                <a:gd name="connsiteY5" fmla="*/ 80 h 25225"/>
                <a:gd name="connsiteX6" fmla="*/ 238 w 42182"/>
                <a:gd name="connsiteY6" fmla="*/ 80 h 25225"/>
                <a:gd name="connsiteX7" fmla="*/ 5278 w 42182"/>
                <a:gd name="connsiteY7" fmla="*/ 12494 h 25225"/>
                <a:gd name="connsiteX8" fmla="*/ 18462 w 42182"/>
                <a:gd name="connsiteY8" fmla="*/ 7057 h 25225"/>
                <a:gd name="connsiteX9" fmla="*/ 13024 w 42182"/>
                <a:gd name="connsiteY9" fmla="*/ 20265 h 25225"/>
                <a:gd name="connsiteX10" fmla="*/ 5278 w 42182"/>
                <a:gd name="connsiteY10" fmla="*/ 12494 h 2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182" h="25225">
                  <a:moveTo>
                    <a:pt x="238" y="25305"/>
                  </a:moveTo>
                  <a:lnTo>
                    <a:pt x="42421" y="25305"/>
                  </a:lnTo>
                  <a:lnTo>
                    <a:pt x="42421" y="20538"/>
                  </a:lnTo>
                  <a:cubicBezTo>
                    <a:pt x="38051" y="20638"/>
                    <a:pt x="34451" y="17162"/>
                    <a:pt x="34451" y="12792"/>
                  </a:cubicBezTo>
                  <a:cubicBezTo>
                    <a:pt x="34451" y="8422"/>
                    <a:pt x="38051" y="4946"/>
                    <a:pt x="42421" y="5021"/>
                  </a:cubicBezTo>
                  <a:lnTo>
                    <a:pt x="42421" y="80"/>
                  </a:lnTo>
                  <a:lnTo>
                    <a:pt x="238" y="80"/>
                  </a:lnTo>
                  <a:close/>
                  <a:moveTo>
                    <a:pt x="5278" y="12494"/>
                  </a:moveTo>
                  <a:cubicBezTo>
                    <a:pt x="5278" y="5716"/>
                    <a:pt x="13620" y="2315"/>
                    <a:pt x="18462" y="7057"/>
                  </a:cubicBezTo>
                  <a:cubicBezTo>
                    <a:pt x="23403" y="11923"/>
                    <a:pt x="19827" y="20265"/>
                    <a:pt x="13024" y="20265"/>
                  </a:cubicBezTo>
                  <a:cubicBezTo>
                    <a:pt x="8754" y="20265"/>
                    <a:pt x="5278" y="16765"/>
                    <a:pt x="5278" y="12494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58B7DB-5D19-317C-D98D-2E5844200897}"/>
                </a:ext>
              </a:extLst>
            </p:cNvPr>
            <p:cNvSpPr/>
            <p:nvPr/>
          </p:nvSpPr>
          <p:spPr>
            <a:xfrm>
              <a:off x="10908298" y="3534127"/>
              <a:ext cx="41711" cy="25200"/>
            </a:xfrm>
            <a:custGeom>
              <a:avLst/>
              <a:gdLst>
                <a:gd name="connsiteX0" fmla="*/ 12752 w 41711"/>
                <a:gd name="connsiteY0" fmla="*/ 25283 h 25200"/>
                <a:gd name="connsiteX1" fmla="*/ 41950 w 41711"/>
                <a:gd name="connsiteY1" fmla="*/ 25283 h 25200"/>
                <a:gd name="connsiteX2" fmla="*/ 41950 w 41711"/>
                <a:gd name="connsiteY2" fmla="*/ 20442 h 25200"/>
                <a:gd name="connsiteX3" fmla="*/ 34005 w 41711"/>
                <a:gd name="connsiteY3" fmla="*/ 12770 h 25200"/>
                <a:gd name="connsiteX4" fmla="*/ 41950 w 41711"/>
                <a:gd name="connsiteY4" fmla="*/ 5023 h 25200"/>
                <a:gd name="connsiteX5" fmla="*/ 41950 w 41711"/>
                <a:gd name="connsiteY5" fmla="*/ 83 h 25200"/>
                <a:gd name="connsiteX6" fmla="*/ 12752 w 41711"/>
                <a:gd name="connsiteY6" fmla="*/ 83 h 25200"/>
                <a:gd name="connsiteX7" fmla="*/ 12752 w 41711"/>
                <a:gd name="connsiteY7" fmla="*/ 25283 h 25200"/>
                <a:gd name="connsiteX8" fmla="*/ 5005 w 41711"/>
                <a:gd name="connsiteY8" fmla="*/ 12497 h 25200"/>
                <a:gd name="connsiteX9" fmla="*/ 18189 w 41711"/>
                <a:gd name="connsiteY9" fmla="*/ 7059 h 25200"/>
                <a:gd name="connsiteX10" fmla="*/ 12752 w 41711"/>
                <a:gd name="connsiteY10" fmla="*/ 20144 h 25200"/>
                <a:gd name="connsiteX11" fmla="*/ 5005 w 41711"/>
                <a:gd name="connsiteY11" fmla="*/ 12497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200">
                  <a:moveTo>
                    <a:pt x="12752" y="25283"/>
                  </a:moveTo>
                  <a:lnTo>
                    <a:pt x="41950" y="25283"/>
                  </a:lnTo>
                  <a:lnTo>
                    <a:pt x="41950" y="20442"/>
                  </a:lnTo>
                  <a:cubicBezTo>
                    <a:pt x="37580" y="20640"/>
                    <a:pt x="34005" y="17139"/>
                    <a:pt x="34005" y="12770"/>
                  </a:cubicBezTo>
                  <a:cubicBezTo>
                    <a:pt x="34005" y="8425"/>
                    <a:pt x="37580" y="4924"/>
                    <a:pt x="41950" y="5023"/>
                  </a:cubicBezTo>
                  <a:lnTo>
                    <a:pt x="41950" y="83"/>
                  </a:lnTo>
                  <a:lnTo>
                    <a:pt x="12752" y="83"/>
                  </a:lnTo>
                  <a:cubicBezTo>
                    <a:pt x="-3933" y="356"/>
                    <a:pt x="-3933" y="24911"/>
                    <a:pt x="12752" y="25283"/>
                  </a:cubicBezTo>
                  <a:close/>
                  <a:moveTo>
                    <a:pt x="5005" y="12497"/>
                  </a:moveTo>
                  <a:cubicBezTo>
                    <a:pt x="5005" y="5694"/>
                    <a:pt x="13348" y="2218"/>
                    <a:pt x="18189" y="7059"/>
                  </a:cubicBezTo>
                  <a:cubicBezTo>
                    <a:pt x="23130" y="11901"/>
                    <a:pt x="19555" y="20144"/>
                    <a:pt x="12752" y="20144"/>
                  </a:cubicBezTo>
                  <a:cubicBezTo>
                    <a:pt x="8481" y="20144"/>
                    <a:pt x="5005" y="16742"/>
                    <a:pt x="5005" y="12497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F85092-A437-89F3-05CF-14419B94541D}"/>
                </a:ext>
              </a:extLst>
            </p:cNvPr>
            <p:cNvSpPr/>
            <p:nvPr/>
          </p:nvSpPr>
          <p:spPr>
            <a:xfrm>
              <a:off x="10908298" y="3580085"/>
              <a:ext cx="41711" cy="25324"/>
            </a:xfrm>
            <a:custGeom>
              <a:avLst/>
              <a:gdLst>
                <a:gd name="connsiteX0" fmla="*/ 12752 w 41711"/>
                <a:gd name="connsiteY0" fmla="*/ 25410 h 25324"/>
                <a:gd name="connsiteX1" fmla="*/ 41950 w 41711"/>
                <a:gd name="connsiteY1" fmla="*/ 25410 h 25324"/>
                <a:gd name="connsiteX2" fmla="*/ 41950 w 41711"/>
                <a:gd name="connsiteY2" fmla="*/ 20543 h 25324"/>
                <a:gd name="connsiteX3" fmla="*/ 34005 w 41711"/>
                <a:gd name="connsiteY3" fmla="*/ 12896 h 25324"/>
                <a:gd name="connsiteX4" fmla="*/ 41950 w 41711"/>
                <a:gd name="connsiteY4" fmla="*/ 5125 h 25324"/>
                <a:gd name="connsiteX5" fmla="*/ 41950 w 41711"/>
                <a:gd name="connsiteY5" fmla="*/ 85 h 25324"/>
                <a:gd name="connsiteX6" fmla="*/ 12752 w 41711"/>
                <a:gd name="connsiteY6" fmla="*/ 85 h 25324"/>
                <a:gd name="connsiteX7" fmla="*/ 12752 w 41711"/>
                <a:gd name="connsiteY7" fmla="*/ 25410 h 25324"/>
                <a:gd name="connsiteX8" fmla="*/ 5005 w 41711"/>
                <a:gd name="connsiteY8" fmla="*/ 12598 h 25324"/>
                <a:gd name="connsiteX9" fmla="*/ 18189 w 41711"/>
                <a:gd name="connsiteY9" fmla="*/ 7161 h 25324"/>
                <a:gd name="connsiteX10" fmla="*/ 12752 w 41711"/>
                <a:gd name="connsiteY10" fmla="*/ 20270 h 25324"/>
                <a:gd name="connsiteX11" fmla="*/ 5005 w 41711"/>
                <a:gd name="connsiteY11" fmla="*/ 12598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24">
                  <a:moveTo>
                    <a:pt x="12752" y="25410"/>
                  </a:moveTo>
                  <a:lnTo>
                    <a:pt x="41950" y="25410"/>
                  </a:lnTo>
                  <a:lnTo>
                    <a:pt x="41950" y="20543"/>
                  </a:lnTo>
                  <a:cubicBezTo>
                    <a:pt x="37580" y="20742"/>
                    <a:pt x="34005" y="17266"/>
                    <a:pt x="34005" y="12896"/>
                  </a:cubicBezTo>
                  <a:cubicBezTo>
                    <a:pt x="34005" y="8527"/>
                    <a:pt x="37580" y="4927"/>
                    <a:pt x="41950" y="5125"/>
                  </a:cubicBezTo>
                  <a:lnTo>
                    <a:pt x="41950" y="85"/>
                  </a:lnTo>
                  <a:lnTo>
                    <a:pt x="12752" y="85"/>
                  </a:lnTo>
                  <a:cubicBezTo>
                    <a:pt x="-3933" y="482"/>
                    <a:pt x="-3933" y="25012"/>
                    <a:pt x="12752" y="25410"/>
                  </a:cubicBezTo>
                  <a:close/>
                  <a:moveTo>
                    <a:pt x="5005" y="12598"/>
                  </a:moveTo>
                  <a:cubicBezTo>
                    <a:pt x="5005" y="5820"/>
                    <a:pt x="13348" y="2320"/>
                    <a:pt x="18189" y="7161"/>
                  </a:cubicBezTo>
                  <a:cubicBezTo>
                    <a:pt x="23130" y="12027"/>
                    <a:pt x="19555" y="20270"/>
                    <a:pt x="12752" y="20270"/>
                  </a:cubicBezTo>
                  <a:cubicBezTo>
                    <a:pt x="8481" y="20270"/>
                    <a:pt x="5005" y="16869"/>
                    <a:pt x="5005" y="1259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F858EEB-213F-DF0A-FCA5-A4B56C82D0A7}"/>
                </a:ext>
              </a:extLst>
            </p:cNvPr>
            <p:cNvSpPr/>
            <p:nvPr/>
          </p:nvSpPr>
          <p:spPr>
            <a:xfrm>
              <a:off x="10908298" y="3626165"/>
              <a:ext cx="41711" cy="25399"/>
            </a:xfrm>
            <a:custGeom>
              <a:avLst/>
              <a:gdLst>
                <a:gd name="connsiteX0" fmla="*/ 12752 w 41711"/>
                <a:gd name="connsiteY0" fmla="*/ 25387 h 25399"/>
                <a:gd name="connsiteX1" fmla="*/ 41950 w 41711"/>
                <a:gd name="connsiteY1" fmla="*/ 25387 h 25399"/>
                <a:gd name="connsiteX2" fmla="*/ 41950 w 41711"/>
                <a:gd name="connsiteY2" fmla="*/ 20645 h 25399"/>
                <a:gd name="connsiteX3" fmla="*/ 34005 w 41711"/>
                <a:gd name="connsiteY3" fmla="*/ 12874 h 25399"/>
                <a:gd name="connsiteX4" fmla="*/ 41950 w 41711"/>
                <a:gd name="connsiteY4" fmla="*/ 5227 h 25399"/>
                <a:gd name="connsiteX5" fmla="*/ 41950 w 41711"/>
                <a:gd name="connsiteY5" fmla="*/ 88 h 25399"/>
                <a:gd name="connsiteX6" fmla="*/ 12752 w 41711"/>
                <a:gd name="connsiteY6" fmla="*/ 88 h 25399"/>
                <a:gd name="connsiteX7" fmla="*/ 12752 w 41711"/>
                <a:gd name="connsiteY7" fmla="*/ 25487 h 25399"/>
                <a:gd name="connsiteX8" fmla="*/ 5005 w 41711"/>
                <a:gd name="connsiteY8" fmla="*/ 12675 h 25399"/>
                <a:gd name="connsiteX9" fmla="*/ 18189 w 41711"/>
                <a:gd name="connsiteY9" fmla="*/ 7263 h 25399"/>
                <a:gd name="connsiteX10" fmla="*/ 12752 w 41711"/>
                <a:gd name="connsiteY10" fmla="*/ 20347 h 25399"/>
                <a:gd name="connsiteX11" fmla="*/ 5005 w 41711"/>
                <a:gd name="connsiteY11" fmla="*/ 12675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99">
                  <a:moveTo>
                    <a:pt x="12752" y="25387"/>
                  </a:moveTo>
                  <a:lnTo>
                    <a:pt x="41950" y="25387"/>
                  </a:lnTo>
                  <a:lnTo>
                    <a:pt x="41950" y="20645"/>
                  </a:lnTo>
                  <a:cubicBezTo>
                    <a:pt x="37580" y="20744"/>
                    <a:pt x="34005" y="17244"/>
                    <a:pt x="34005" y="12874"/>
                  </a:cubicBezTo>
                  <a:cubicBezTo>
                    <a:pt x="34005" y="8504"/>
                    <a:pt x="37580" y="4929"/>
                    <a:pt x="41950" y="5227"/>
                  </a:cubicBezTo>
                  <a:lnTo>
                    <a:pt x="41950" y="88"/>
                  </a:lnTo>
                  <a:lnTo>
                    <a:pt x="12752" y="88"/>
                  </a:lnTo>
                  <a:cubicBezTo>
                    <a:pt x="-3933" y="559"/>
                    <a:pt x="-3933" y="25089"/>
                    <a:pt x="12752" y="25487"/>
                  </a:cubicBezTo>
                  <a:close/>
                  <a:moveTo>
                    <a:pt x="5005" y="12675"/>
                  </a:moveTo>
                  <a:cubicBezTo>
                    <a:pt x="5005" y="5798"/>
                    <a:pt x="13348" y="2397"/>
                    <a:pt x="18189" y="7263"/>
                  </a:cubicBezTo>
                  <a:cubicBezTo>
                    <a:pt x="23130" y="12104"/>
                    <a:pt x="19555" y="20347"/>
                    <a:pt x="12752" y="20347"/>
                  </a:cubicBezTo>
                  <a:cubicBezTo>
                    <a:pt x="8481" y="20347"/>
                    <a:pt x="5005" y="16946"/>
                    <a:pt x="5005" y="12675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0AD4E56-A484-9658-914E-1795BBD5E283}"/>
                </a:ext>
              </a:extLst>
            </p:cNvPr>
            <p:cNvSpPr/>
            <p:nvPr/>
          </p:nvSpPr>
          <p:spPr>
            <a:xfrm>
              <a:off x="10908298" y="3672321"/>
              <a:ext cx="41711" cy="25324"/>
            </a:xfrm>
            <a:custGeom>
              <a:avLst/>
              <a:gdLst>
                <a:gd name="connsiteX0" fmla="*/ 12752 w 41711"/>
                <a:gd name="connsiteY0" fmla="*/ 25315 h 25324"/>
                <a:gd name="connsiteX1" fmla="*/ 41950 w 41711"/>
                <a:gd name="connsiteY1" fmla="*/ 25315 h 25324"/>
                <a:gd name="connsiteX2" fmla="*/ 41950 w 41711"/>
                <a:gd name="connsiteY2" fmla="*/ 20548 h 25324"/>
                <a:gd name="connsiteX3" fmla="*/ 34005 w 41711"/>
                <a:gd name="connsiteY3" fmla="*/ 12802 h 25324"/>
                <a:gd name="connsiteX4" fmla="*/ 41950 w 41711"/>
                <a:gd name="connsiteY4" fmla="*/ 5031 h 25324"/>
                <a:gd name="connsiteX5" fmla="*/ 41950 w 41711"/>
                <a:gd name="connsiteY5" fmla="*/ 90 h 25324"/>
                <a:gd name="connsiteX6" fmla="*/ 12752 w 41711"/>
                <a:gd name="connsiteY6" fmla="*/ 90 h 25324"/>
                <a:gd name="connsiteX7" fmla="*/ 12752 w 41711"/>
                <a:gd name="connsiteY7" fmla="*/ 25415 h 25324"/>
                <a:gd name="connsiteX8" fmla="*/ 5005 w 41711"/>
                <a:gd name="connsiteY8" fmla="*/ 12603 h 25324"/>
                <a:gd name="connsiteX9" fmla="*/ 18189 w 41711"/>
                <a:gd name="connsiteY9" fmla="*/ 7166 h 25324"/>
                <a:gd name="connsiteX10" fmla="*/ 12752 w 41711"/>
                <a:gd name="connsiteY10" fmla="*/ 20275 h 25324"/>
                <a:gd name="connsiteX11" fmla="*/ 5005 w 41711"/>
                <a:gd name="connsiteY11" fmla="*/ 12603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24">
                  <a:moveTo>
                    <a:pt x="12752" y="25315"/>
                  </a:moveTo>
                  <a:lnTo>
                    <a:pt x="41950" y="25315"/>
                  </a:lnTo>
                  <a:lnTo>
                    <a:pt x="41950" y="20548"/>
                  </a:lnTo>
                  <a:cubicBezTo>
                    <a:pt x="37580" y="20648"/>
                    <a:pt x="34005" y="17147"/>
                    <a:pt x="34005" y="12802"/>
                  </a:cubicBezTo>
                  <a:cubicBezTo>
                    <a:pt x="34005" y="8432"/>
                    <a:pt x="37580" y="4931"/>
                    <a:pt x="41950" y="5031"/>
                  </a:cubicBezTo>
                  <a:lnTo>
                    <a:pt x="41950" y="90"/>
                  </a:lnTo>
                  <a:lnTo>
                    <a:pt x="12752" y="90"/>
                  </a:lnTo>
                  <a:cubicBezTo>
                    <a:pt x="-3933" y="487"/>
                    <a:pt x="-3933" y="25017"/>
                    <a:pt x="12752" y="25415"/>
                  </a:cubicBezTo>
                  <a:close/>
                  <a:moveTo>
                    <a:pt x="5005" y="12603"/>
                  </a:moveTo>
                  <a:cubicBezTo>
                    <a:pt x="5005" y="5726"/>
                    <a:pt x="13348" y="2325"/>
                    <a:pt x="18189" y="7166"/>
                  </a:cubicBezTo>
                  <a:cubicBezTo>
                    <a:pt x="23130" y="12007"/>
                    <a:pt x="19555" y="20275"/>
                    <a:pt x="12752" y="20275"/>
                  </a:cubicBezTo>
                  <a:cubicBezTo>
                    <a:pt x="8481" y="20275"/>
                    <a:pt x="5005" y="16874"/>
                    <a:pt x="5005" y="1260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99EE0DD-F28A-06BA-489A-0B7CE9F504B4}"/>
                </a:ext>
              </a:extLst>
            </p:cNvPr>
            <p:cNvSpPr/>
            <p:nvPr/>
          </p:nvSpPr>
          <p:spPr>
            <a:xfrm>
              <a:off x="10908018" y="3718378"/>
              <a:ext cx="42182" cy="25324"/>
            </a:xfrm>
            <a:custGeom>
              <a:avLst/>
              <a:gdLst>
                <a:gd name="connsiteX0" fmla="*/ 238 w 42182"/>
                <a:gd name="connsiteY0" fmla="*/ 25417 h 25324"/>
                <a:gd name="connsiteX1" fmla="*/ 42421 w 42182"/>
                <a:gd name="connsiteY1" fmla="*/ 25417 h 25324"/>
                <a:gd name="connsiteX2" fmla="*/ 42421 w 42182"/>
                <a:gd name="connsiteY2" fmla="*/ 20675 h 25324"/>
                <a:gd name="connsiteX3" fmla="*/ 34451 w 42182"/>
                <a:gd name="connsiteY3" fmla="*/ 12904 h 25324"/>
                <a:gd name="connsiteX4" fmla="*/ 42421 w 42182"/>
                <a:gd name="connsiteY4" fmla="*/ 5058 h 25324"/>
                <a:gd name="connsiteX5" fmla="*/ 42421 w 42182"/>
                <a:gd name="connsiteY5" fmla="*/ 92 h 25324"/>
                <a:gd name="connsiteX6" fmla="*/ 238 w 42182"/>
                <a:gd name="connsiteY6" fmla="*/ 92 h 25324"/>
                <a:gd name="connsiteX7" fmla="*/ 5278 w 42182"/>
                <a:gd name="connsiteY7" fmla="*/ 12705 h 25324"/>
                <a:gd name="connsiteX8" fmla="*/ 18462 w 42182"/>
                <a:gd name="connsiteY8" fmla="*/ 7193 h 25324"/>
                <a:gd name="connsiteX9" fmla="*/ 13024 w 42182"/>
                <a:gd name="connsiteY9" fmla="*/ 20278 h 25324"/>
                <a:gd name="connsiteX10" fmla="*/ 5278 w 42182"/>
                <a:gd name="connsiteY10" fmla="*/ 12705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182" h="25324">
                  <a:moveTo>
                    <a:pt x="238" y="25417"/>
                  </a:moveTo>
                  <a:lnTo>
                    <a:pt x="42421" y="25417"/>
                  </a:lnTo>
                  <a:lnTo>
                    <a:pt x="42421" y="20675"/>
                  </a:lnTo>
                  <a:cubicBezTo>
                    <a:pt x="38051" y="20749"/>
                    <a:pt x="34451" y="17174"/>
                    <a:pt x="34451" y="12904"/>
                  </a:cubicBezTo>
                  <a:cubicBezTo>
                    <a:pt x="34451" y="8435"/>
                    <a:pt x="38051" y="4959"/>
                    <a:pt x="42421" y="5058"/>
                  </a:cubicBezTo>
                  <a:lnTo>
                    <a:pt x="42421" y="92"/>
                  </a:lnTo>
                  <a:lnTo>
                    <a:pt x="238" y="92"/>
                  </a:lnTo>
                  <a:close/>
                  <a:moveTo>
                    <a:pt x="5278" y="12705"/>
                  </a:moveTo>
                  <a:cubicBezTo>
                    <a:pt x="5278" y="5828"/>
                    <a:pt x="13620" y="2327"/>
                    <a:pt x="18462" y="7193"/>
                  </a:cubicBezTo>
                  <a:cubicBezTo>
                    <a:pt x="23403" y="12035"/>
                    <a:pt x="19827" y="20278"/>
                    <a:pt x="13024" y="20278"/>
                  </a:cubicBezTo>
                  <a:cubicBezTo>
                    <a:pt x="8754" y="20278"/>
                    <a:pt x="5278" y="16976"/>
                    <a:pt x="5278" y="12705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313F966-403D-0C2C-B236-3FB9C49226D7}"/>
                </a:ext>
              </a:extLst>
            </p:cNvPr>
            <p:cNvSpPr/>
            <p:nvPr/>
          </p:nvSpPr>
          <p:spPr>
            <a:xfrm>
              <a:off x="10908298" y="3764557"/>
              <a:ext cx="41711" cy="25299"/>
            </a:xfrm>
            <a:custGeom>
              <a:avLst/>
              <a:gdLst>
                <a:gd name="connsiteX0" fmla="*/ 12752 w 41711"/>
                <a:gd name="connsiteY0" fmla="*/ 25295 h 25299"/>
                <a:gd name="connsiteX1" fmla="*/ 41950 w 41711"/>
                <a:gd name="connsiteY1" fmla="*/ 25295 h 25299"/>
                <a:gd name="connsiteX2" fmla="*/ 41950 w 41711"/>
                <a:gd name="connsiteY2" fmla="*/ 20553 h 25299"/>
                <a:gd name="connsiteX3" fmla="*/ 34005 w 41711"/>
                <a:gd name="connsiteY3" fmla="*/ 12807 h 25299"/>
                <a:gd name="connsiteX4" fmla="*/ 41950 w 41711"/>
                <a:gd name="connsiteY4" fmla="*/ 5036 h 25299"/>
                <a:gd name="connsiteX5" fmla="*/ 41950 w 41711"/>
                <a:gd name="connsiteY5" fmla="*/ 95 h 25299"/>
                <a:gd name="connsiteX6" fmla="*/ 12752 w 41711"/>
                <a:gd name="connsiteY6" fmla="*/ 95 h 25299"/>
                <a:gd name="connsiteX7" fmla="*/ 12752 w 41711"/>
                <a:gd name="connsiteY7" fmla="*/ 25395 h 25299"/>
                <a:gd name="connsiteX8" fmla="*/ 5005 w 41711"/>
                <a:gd name="connsiteY8" fmla="*/ 12608 h 25299"/>
                <a:gd name="connsiteX9" fmla="*/ 18189 w 41711"/>
                <a:gd name="connsiteY9" fmla="*/ 7171 h 25299"/>
                <a:gd name="connsiteX10" fmla="*/ 12752 w 41711"/>
                <a:gd name="connsiteY10" fmla="*/ 20255 h 25299"/>
                <a:gd name="connsiteX11" fmla="*/ 5005 w 41711"/>
                <a:gd name="connsiteY11" fmla="*/ 12608 h 2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299">
                  <a:moveTo>
                    <a:pt x="12752" y="25295"/>
                  </a:moveTo>
                  <a:lnTo>
                    <a:pt x="41950" y="25295"/>
                  </a:lnTo>
                  <a:lnTo>
                    <a:pt x="41950" y="20553"/>
                  </a:lnTo>
                  <a:cubicBezTo>
                    <a:pt x="37580" y="20653"/>
                    <a:pt x="34005" y="17152"/>
                    <a:pt x="34005" y="12807"/>
                  </a:cubicBezTo>
                  <a:cubicBezTo>
                    <a:pt x="34005" y="8437"/>
                    <a:pt x="37580" y="4936"/>
                    <a:pt x="41950" y="5036"/>
                  </a:cubicBezTo>
                  <a:lnTo>
                    <a:pt x="41950" y="95"/>
                  </a:lnTo>
                  <a:lnTo>
                    <a:pt x="12752" y="95"/>
                  </a:lnTo>
                  <a:cubicBezTo>
                    <a:pt x="-3933" y="467"/>
                    <a:pt x="-3933" y="25022"/>
                    <a:pt x="12752" y="25395"/>
                  </a:cubicBezTo>
                  <a:close/>
                  <a:moveTo>
                    <a:pt x="5005" y="12608"/>
                  </a:moveTo>
                  <a:cubicBezTo>
                    <a:pt x="5005" y="5706"/>
                    <a:pt x="13348" y="2329"/>
                    <a:pt x="18189" y="7171"/>
                  </a:cubicBezTo>
                  <a:cubicBezTo>
                    <a:pt x="23130" y="12012"/>
                    <a:pt x="19555" y="20255"/>
                    <a:pt x="12752" y="20255"/>
                  </a:cubicBezTo>
                  <a:cubicBezTo>
                    <a:pt x="8481" y="20255"/>
                    <a:pt x="5005" y="16779"/>
                    <a:pt x="5005" y="1260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54679AF-DA51-D21A-552E-D747F9D43F74}"/>
                </a:ext>
              </a:extLst>
            </p:cNvPr>
            <p:cNvSpPr/>
            <p:nvPr/>
          </p:nvSpPr>
          <p:spPr>
            <a:xfrm>
              <a:off x="10908298" y="3810614"/>
              <a:ext cx="41711" cy="25324"/>
            </a:xfrm>
            <a:custGeom>
              <a:avLst/>
              <a:gdLst>
                <a:gd name="connsiteX0" fmla="*/ 12752 w 41711"/>
                <a:gd name="connsiteY0" fmla="*/ 25422 h 25324"/>
                <a:gd name="connsiteX1" fmla="*/ 41950 w 41711"/>
                <a:gd name="connsiteY1" fmla="*/ 25422 h 25324"/>
                <a:gd name="connsiteX2" fmla="*/ 41950 w 41711"/>
                <a:gd name="connsiteY2" fmla="*/ 20581 h 25324"/>
                <a:gd name="connsiteX3" fmla="*/ 34005 w 41711"/>
                <a:gd name="connsiteY3" fmla="*/ 12909 h 25324"/>
                <a:gd name="connsiteX4" fmla="*/ 41950 w 41711"/>
                <a:gd name="connsiteY4" fmla="*/ 5063 h 25324"/>
                <a:gd name="connsiteX5" fmla="*/ 41950 w 41711"/>
                <a:gd name="connsiteY5" fmla="*/ 97 h 25324"/>
                <a:gd name="connsiteX6" fmla="*/ 12752 w 41711"/>
                <a:gd name="connsiteY6" fmla="*/ 97 h 25324"/>
                <a:gd name="connsiteX7" fmla="*/ 12752 w 41711"/>
                <a:gd name="connsiteY7" fmla="*/ 25422 h 25324"/>
                <a:gd name="connsiteX8" fmla="*/ 5005 w 41711"/>
                <a:gd name="connsiteY8" fmla="*/ 12611 h 25324"/>
                <a:gd name="connsiteX9" fmla="*/ 18189 w 41711"/>
                <a:gd name="connsiteY9" fmla="*/ 7173 h 25324"/>
                <a:gd name="connsiteX10" fmla="*/ 12752 w 41711"/>
                <a:gd name="connsiteY10" fmla="*/ 20283 h 25324"/>
                <a:gd name="connsiteX11" fmla="*/ 5005 w 41711"/>
                <a:gd name="connsiteY11" fmla="*/ 12611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24">
                  <a:moveTo>
                    <a:pt x="12752" y="25422"/>
                  </a:moveTo>
                  <a:lnTo>
                    <a:pt x="41950" y="25422"/>
                  </a:lnTo>
                  <a:lnTo>
                    <a:pt x="41950" y="20581"/>
                  </a:lnTo>
                  <a:cubicBezTo>
                    <a:pt x="37580" y="20655"/>
                    <a:pt x="34005" y="17179"/>
                    <a:pt x="34005" y="12909"/>
                  </a:cubicBezTo>
                  <a:cubicBezTo>
                    <a:pt x="34005" y="8440"/>
                    <a:pt x="37580" y="4964"/>
                    <a:pt x="41950" y="5063"/>
                  </a:cubicBezTo>
                  <a:lnTo>
                    <a:pt x="41950" y="97"/>
                  </a:lnTo>
                  <a:lnTo>
                    <a:pt x="12752" y="97"/>
                  </a:lnTo>
                  <a:cubicBezTo>
                    <a:pt x="-3933" y="495"/>
                    <a:pt x="-3933" y="25124"/>
                    <a:pt x="12752" y="25422"/>
                  </a:cubicBezTo>
                  <a:close/>
                  <a:moveTo>
                    <a:pt x="5005" y="12611"/>
                  </a:moveTo>
                  <a:cubicBezTo>
                    <a:pt x="5005" y="5733"/>
                    <a:pt x="13348" y="2332"/>
                    <a:pt x="18189" y="7173"/>
                  </a:cubicBezTo>
                  <a:cubicBezTo>
                    <a:pt x="23130" y="12040"/>
                    <a:pt x="19555" y="20283"/>
                    <a:pt x="12752" y="20283"/>
                  </a:cubicBezTo>
                  <a:cubicBezTo>
                    <a:pt x="8481" y="20283"/>
                    <a:pt x="5005" y="16881"/>
                    <a:pt x="5005" y="1261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995B2B8-B264-CD5B-8743-1A3154C82FBE}"/>
                </a:ext>
              </a:extLst>
            </p:cNvPr>
            <p:cNvSpPr/>
            <p:nvPr/>
          </p:nvSpPr>
          <p:spPr>
            <a:xfrm>
              <a:off x="10908093" y="3856788"/>
              <a:ext cx="42114" cy="25200"/>
            </a:xfrm>
            <a:custGeom>
              <a:avLst/>
              <a:gdLst>
                <a:gd name="connsiteX0" fmla="*/ 12957 w 42114"/>
                <a:gd name="connsiteY0" fmla="*/ 25300 h 25200"/>
                <a:gd name="connsiteX1" fmla="*/ 42353 w 42114"/>
                <a:gd name="connsiteY1" fmla="*/ 25300 h 25200"/>
                <a:gd name="connsiteX2" fmla="*/ 42353 w 42114"/>
                <a:gd name="connsiteY2" fmla="*/ 20558 h 25200"/>
                <a:gd name="connsiteX3" fmla="*/ 34383 w 42114"/>
                <a:gd name="connsiteY3" fmla="*/ 12787 h 25200"/>
                <a:gd name="connsiteX4" fmla="*/ 42353 w 42114"/>
                <a:gd name="connsiteY4" fmla="*/ 5041 h 25200"/>
                <a:gd name="connsiteX5" fmla="*/ 42353 w 42114"/>
                <a:gd name="connsiteY5" fmla="*/ 100 h 25200"/>
                <a:gd name="connsiteX6" fmla="*/ 12957 w 42114"/>
                <a:gd name="connsiteY6" fmla="*/ 100 h 25200"/>
                <a:gd name="connsiteX7" fmla="*/ 12957 w 42114"/>
                <a:gd name="connsiteY7" fmla="*/ 25300 h 25200"/>
                <a:gd name="connsiteX8" fmla="*/ 5210 w 42114"/>
                <a:gd name="connsiteY8" fmla="*/ 12613 h 25200"/>
                <a:gd name="connsiteX9" fmla="*/ 18394 w 42114"/>
                <a:gd name="connsiteY9" fmla="*/ 7176 h 25200"/>
                <a:gd name="connsiteX10" fmla="*/ 12957 w 42114"/>
                <a:gd name="connsiteY10" fmla="*/ 20260 h 25200"/>
                <a:gd name="connsiteX11" fmla="*/ 5210 w 42114"/>
                <a:gd name="connsiteY11" fmla="*/ 12613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14" h="25200">
                  <a:moveTo>
                    <a:pt x="12957" y="25300"/>
                  </a:moveTo>
                  <a:lnTo>
                    <a:pt x="42353" y="25300"/>
                  </a:lnTo>
                  <a:lnTo>
                    <a:pt x="42353" y="20558"/>
                  </a:lnTo>
                  <a:cubicBezTo>
                    <a:pt x="37983" y="20658"/>
                    <a:pt x="34383" y="17157"/>
                    <a:pt x="34383" y="12787"/>
                  </a:cubicBezTo>
                  <a:cubicBezTo>
                    <a:pt x="34383" y="8442"/>
                    <a:pt x="37983" y="4941"/>
                    <a:pt x="42353" y="5041"/>
                  </a:cubicBezTo>
                  <a:lnTo>
                    <a:pt x="42353" y="100"/>
                  </a:lnTo>
                  <a:lnTo>
                    <a:pt x="12957" y="100"/>
                  </a:lnTo>
                  <a:cubicBezTo>
                    <a:pt x="-4001" y="100"/>
                    <a:pt x="-4001" y="25300"/>
                    <a:pt x="12957" y="25300"/>
                  </a:cubicBezTo>
                  <a:close/>
                  <a:moveTo>
                    <a:pt x="5210" y="12613"/>
                  </a:moveTo>
                  <a:cubicBezTo>
                    <a:pt x="5210" y="5711"/>
                    <a:pt x="13553" y="2334"/>
                    <a:pt x="18394" y="7176"/>
                  </a:cubicBezTo>
                  <a:cubicBezTo>
                    <a:pt x="23335" y="11918"/>
                    <a:pt x="19760" y="20260"/>
                    <a:pt x="12957" y="20260"/>
                  </a:cubicBezTo>
                  <a:cubicBezTo>
                    <a:pt x="8686" y="20260"/>
                    <a:pt x="5210" y="16784"/>
                    <a:pt x="5210" y="1261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0C37B09-A2B3-A816-7993-B7C9D8AEDB2B}"/>
                </a:ext>
              </a:extLst>
            </p:cNvPr>
            <p:cNvSpPr/>
            <p:nvPr/>
          </p:nvSpPr>
          <p:spPr>
            <a:xfrm>
              <a:off x="10908093" y="3902850"/>
              <a:ext cx="42114" cy="25225"/>
            </a:xfrm>
            <a:custGeom>
              <a:avLst/>
              <a:gdLst>
                <a:gd name="connsiteX0" fmla="*/ 12957 w 42114"/>
                <a:gd name="connsiteY0" fmla="*/ 25328 h 25225"/>
                <a:gd name="connsiteX1" fmla="*/ 42353 w 42114"/>
                <a:gd name="connsiteY1" fmla="*/ 25328 h 25225"/>
                <a:gd name="connsiteX2" fmla="*/ 42353 w 42114"/>
                <a:gd name="connsiteY2" fmla="*/ 20561 h 25225"/>
                <a:gd name="connsiteX3" fmla="*/ 34383 w 42114"/>
                <a:gd name="connsiteY3" fmla="*/ 12814 h 25225"/>
                <a:gd name="connsiteX4" fmla="*/ 42353 w 42114"/>
                <a:gd name="connsiteY4" fmla="*/ 5043 h 25225"/>
                <a:gd name="connsiteX5" fmla="*/ 42353 w 42114"/>
                <a:gd name="connsiteY5" fmla="*/ 102 h 25225"/>
                <a:gd name="connsiteX6" fmla="*/ 12957 w 42114"/>
                <a:gd name="connsiteY6" fmla="*/ 102 h 25225"/>
                <a:gd name="connsiteX7" fmla="*/ 12957 w 42114"/>
                <a:gd name="connsiteY7" fmla="*/ 25328 h 25225"/>
                <a:gd name="connsiteX8" fmla="*/ 5210 w 42114"/>
                <a:gd name="connsiteY8" fmla="*/ 12516 h 25225"/>
                <a:gd name="connsiteX9" fmla="*/ 18394 w 42114"/>
                <a:gd name="connsiteY9" fmla="*/ 7079 h 25225"/>
                <a:gd name="connsiteX10" fmla="*/ 12957 w 42114"/>
                <a:gd name="connsiteY10" fmla="*/ 20288 h 25225"/>
                <a:gd name="connsiteX11" fmla="*/ 5210 w 42114"/>
                <a:gd name="connsiteY11" fmla="*/ 12516 h 2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14" h="25225">
                  <a:moveTo>
                    <a:pt x="12957" y="25328"/>
                  </a:moveTo>
                  <a:lnTo>
                    <a:pt x="42353" y="25328"/>
                  </a:lnTo>
                  <a:lnTo>
                    <a:pt x="42353" y="20561"/>
                  </a:lnTo>
                  <a:cubicBezTo>
                    <a:pt x="37983" y="20660"/>
                    <a:pt x="34383" y="17184"/>
                    <a:pt x="34383" y="12814"/>
                  </a:cubicBezTo>
                  <a:cubicBezTo>
                    <a:pt x="34383" y="8445"/>
                    <a:pt x="37983" y="4944"/>
                    <a:pt x="42353" y="5043"/>
                  </a:cubicBezTo>
                  <a:lnTo>
                    <a:pt x="42353" y="102"/>
                  </a:lnTo>
                  <a:lnTo>
                    <a:pt x="12957" y="102"/>
                  </a:lnTo>
                  <a:cubicBezTo>
                    <a:pt x="-4001" y="102"/>
                    <a:pt x="-4001" y="25328"/>
                    <a:pt x="12957" y="25328"/>
                  </a:cubicBezTo>
                  <a:close/>
                  <a:moveTo>
                    <a:pt x="5210" y="12516"/>
                  </a:moveTo>
                  <a:cubicBezTo>
                    <a:pt x="5210" y="5738"/>
                    <a:pt x="13553" y="2337"/>
                    <a:pt x="18394" y="7079"/>
                  </a:cubicBezTo>
                  <a:cubicBezTo>
                    <a:pt x="23335" y="11945"/>
                    <a:pt x="19760" y="20288"/>
                    <a:pt x="12957" y="20288"/>
                  </a:cubicBezTo>
                  <a:cubicBezTo>
                    <a:pt x="8686" y="20288"/>
                    <a:pt x="5210" y="16787"/>
                    <a:pt x="5210" y="1251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5980276-F3A8-19A4-CE7A-71292104F395}"/>
                </a:ext>
              </a:extLst>
            </p:cNvPr>
            <p:cNvSpPr/>
            <p:nvPr/>
          </p:nvSpPr>
          <p:spPr>
            <a:xfrm>
              <a:off x="10908018" y="3949037"/>
              <a:ext cx="42182" cy="25200"/>
            </a:xfrm>
            <a:custGeom>
              <a:avLst/>
              <a:gdLst>
                <a:gd name="connsiteX0" fmla="*/ 238 w 42182"/>
                <a:gd name="connsiteY0" fmla="*/ 25305 h 25200"/>
                <a:gd name="connsiteX1" fmla="*/ 42421 w 42182"/>
                <a:gd name="connsiteY1" fmla="*/ 25305 h 25200"/>
                <a:gd name="connsiteX2" fmla="*/ 42421 w 42182"/>
                <a:gd name="connsiteY2" fmla="*/ 20464 h 25200"/>
                <a:gd name="connsiteX3" fmla="*/ 34451 w 42182"/>
                <a:gd name="connsiteY3" fmla="*/ 12792 h 25200"/>
                <a:gd name="connsiteX4" fmla="*/ 42421 w 42182"/>
                <a:gd name="connsiteY4" fmla="*/ 5046 h 25200"/>
                <a:gd name="connsiteX5" fmla="*/ 42421 w 42182"/>
                <a:gd name="connsiteY5" fmla="*/ 105 h 25200"/>
                <a:gd name="connsiteX6" fmla="*/ 238 w 42182"/>
                <a:gd name="connsiteY6" fmla="*/ 105 h 25200"/>
                <a:gd name="connsiteX7" fmla="*/ 5278 w 42182"/>
                <a:gd name="connsiteY7" fmla="*/ 12519 h 25200"/>
                <a:gd name="connsiteX8" fmla="*/ 18462 w 42182"/>
                <a:gd name="connsiteY8" fmla="*/ 7082 h 25200"/>
                <a:gd name="connsiteX9" fmla="*/ 13024 w 42182"/>
                <a:gd name="connsiteY9" fmla="*/ 20166 h 25200"/>
                <a:gd name="connsiteX10" fmla="*/ 5278 w 42182"/>
                <a:gd name="connsiteY10" fmla="*/ 12519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182" h="25200">
                  <a:moveTo>
                    <a:pt x="238" y="25305"/>
                  </a:moveTo>
                  <a:lnTo>
                    <a:pt x="42421" y="25305"/>
                  </a:lnTo>
                  <a:lnTo>
                    <a:pt x="42421" y="20464"/>
                  </a:lnTo>
                  <a:cubicBezTo>
                    <a:pt x="38051" y="20663"/>
                    <a:pt x="34451" y="17162"/>
                    <a:pt x="34451" y="12792"/>
                  </a:cubicBezTo>
                  <a:cubicBezTo>
                    <a:pt x="34451" y="8422"/>
                    <a:pt x="38051" y="4946"/>
                    <a:pt x="42421" y="5046"/>
                  </a:cubicBezTo>
                  <a:lnTo>
                    <a:pt x="42421" y="105"/>
                  </a:lnTo>
                  <a:lnTo>
                    <a:pt x="238" y="105"/>
                  </a:lnTo>
                  <a:close/>
                  <a:moveTo>
                    <a:pt x="5278" y="12519"/>
                  </a:moveTo>
                  <a:cubicBezTo>
                    <a:pt x="5278" y="5716"/>
                    <a:pt x="13620" y="2215"/>
                    <a:pt x="18462" y="7082"/>
                  </a:cubicBezTo>
                  <a:cubicBezTo>
                    <a:pt x="23403" y="11923"/>
                    <a:pt x="19827" y="20166"/>
                    <a:pt x="13024" y="20166"/>
                  </a:cubicBezTo>
                  <a:cubicBezTo>
                    <a:pt x="8754" y="20166"/>
                    <a:pt x="5278" y="16765"/>
                    <a:pt x="5278" y="12519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69885F-F2DA-F3A0-0E77-EA8AB916F1FD}"/>
                </a:ext>
              </a:extLst>
            </p:cNvPr>
            <p:cNvSpPr/>
            <p:nvPr/>
          </p:nvSpPr>
          <p:spPr>
            <a:xfrm>
              <a:off x="10908298" y="3994981"/>
              <a:ext cx="41711" cy="25324"/>
            </a:xfrm>
            <a:custGeom>
              <a:avLst/>
              <a:gdLst>
                <a:gd name="connsiteX0" fmla="*/ 12752 w 41711"/>
                <a:gd name="connsiteY0" fmla="*/ 25432 h 25324"/>
                <a:gd name="connsiteX1" fmla="*/ 41950 w 41711"/>
                <a:gd name="connsiteY1" fmla="*/ 25432 h 25324"/>
                <a:gd name="connsiteX2" fmla="*/ 41950 w 41711"/>
                <a:gd name="connsiteY2" fmla="*/ 20566 h 25324"/>
                <a:gd name="connsiteX3" fmla="*/ 34005 w 41711"/>
                <a:gd name="connsiteY3" fmla="*/ 12819 h 25324"/>
                <a:gd name="connsiteX4" fmla="*/ 41950 w 41711"/>
                <a:gd name="connsiteY4" fmla="*/ 5147 h 25324"/>
                <a:gd name="connsiteX5" fmla="*/ 41950 w 41711"/>
                <a:gd name="connsiteY5" fmla="*/ 107 h 25324"/>
                <a:gd name="connsiteX6" fmla="*/ 12752 w 41711"/>
                <a:gd name="connsiteY6" fmla="*/ 107 h 25324"/>
                <a:gd name="connsiteX7" fmla="*/ 12752 w 41711"/>
                <a:gd name="connsiteY7" fmla="*/ 25432 h 25324"/>
                <a:gd name="connsiteX8" fmla="*/ 5005 w 41711"/>
                <a:gd name="connsiteY8" fmla="*/ 12621 h 25324"/>
                <a:gd name="connsiteX9" fmla="*/ 18189 w 41711"/>
                <a:gd name="connsiteY9" fmla="*/ 7183 h 25324"/>
                <a:gd name="connsiteX10" fmla="*/ 12752 w 41711"/>
                <a:gd name="connsiteY10" fmla="*/ 20293 h 25324"/>
                <a:gd name="connsiteX11" fmla="*/ 5005 w 41711"/>
                <a:gd name="connsiteY11" fmla="*/ 12621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24">
                  <a:moveTo>
                    <a:pt x="12752" y="25432"/>
                  </a:moveTo>
                  <a:lnTo>
                    <a:pt x="41950" y="25432"/>
                  </a:lnTo>
                  <a:lnTo>
                    <a:pt x="41950" y="20566"/>
                  </a:lnTo>
                  <a:cubicBezTo>
                    <a:pt x="37580" y="20764"/>
                    <a:pt x="34005" y="17189"/>
                    <a:pt x="34005" y="12819"/>
                  </a:cubicBezTo>
                  <a:cubicBezTo>
                    <a:pt x="34005" y="8549"/>
                    <a:pt x="37580" y="4949"/>
                    <a:pt x="41950" y="5147"/>
                  </a:cubicBezTo>
                  <a:lnTo>
                    <a:pt x="41950" y="107"/>
                  </a:lnTo>
                  <a:lnTo>
                    <a:pt x="12752" y="107"/>
                  </a:lnTo>
                  <a:cubicBezTo>
                    <a:pt x="-3933" y="505"/>
                    <a:pt x="-3933" y="25035"/>
                    <a:pt x="12752" y="25432"/>
                  </a:cubicBezTo>
                  <a:close/>
                  <a:moveTo>
                    <a:pt x="5005" y="12621"/>
                  </a:moveTo>
                  <a:cubicBezTo>
                    <a:pt x="5005" y="5843"/>
                    <a:pt x="13348" y="2342"/>
                    <a:pt x="18189" y="7183"/>
                  </a:cubicBezTo>
                  <a:cubicBezTo>
                    <a:pt x="23130" y="12050"/>
                    <a:pt x="19555" y="20293"/>
                    <a:pt x="12752" y="20293"/>
                  </a:cubicBezTo>
                  <a:cubicBezTo>
                    <a:pt x="8481" y="20293"/>
                    <a:pt x="5005" y="16891"/>
                    <a:pt x="5005" y="1262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111E06B-8B49-C1BC-06D2-DFA9AF82B5C3}"/>
                </a:ext>
              </a:extLst>
            </p:cNvPr>
            <p:cNvSpPr/>
            <p:nvPr/>
          </p:nvSpPr>
          <p:spPr>
            <a:xfrm>
              <a:off x="10908298" y="4041074"/>
              <a:ext cx="41711" cy="25399"/>
            </a:xfrm>
            <a:custGeom>
              <a:avLst/>
              <a:gdLst>
                <a:gd name="connsiteX0" fmla="*/ 12752 w 41711"/>
                <a:gd name="connsiteY0" fmla="*/ 25410 h 25399"/>
                <a:gd name="connsiteX1" fmla="*/ 41950 w 41711"/>
                <a:gd name="connsiteY1" fmla="*/ 25410 h 25399"/>
                <a:gd name="connsiteX2" fmla="*/ 41950 w 41711"/>
                <a:gd name="connsiteY2" fmla="*/ 20667 h 25399"/>
                <a:gd name="connsiteX3" fmla="*/ 34005 w 41711"/>
                <a:gd name="connsiteY3" fmla="*/ 12896 h 25399"/>
                <a:gd name="connsiteX4" fmla="*/ 41950 w 41711"/>
                <a:gd name="connsiteY4" fmla="*/ 5150 h 25399"/>
                <a:gd name="connsiteX5" fmla="*/ 41950 w 41711"/>
                <a:gd name="connsiteY5" fmla="*/ 110 h 25399"/>
                <a:gd name="connsiteX6" fmla="*/ 12752 w 41711"/>
                <a:gd name="connsiteY6" fmla="*/ 110 h 25399"/>
                <a:gd name="connsiteX7" fmla="*/ 12752 w 41711"/>
                <a:gd name="connsiteY7" fmla="*/ 25509 h 25399"/>
                <a:gd name="connsiteX8" fmla="*/ 5005 w 41711"/>
                <a:gd name="connsiteY8" fmla="*/ 12698 h 25399"/>
                <a:gd name="connsiteX9" fmla="*/ 18189 w 41711"/>
                <a:gd name="connsiteY9" fmla="*/ 7285 h 25399"/>
                <a:gd name="connsiteX10" fmla="*/ 12752 w 41711"/>
                <a:gd name="connsiteY10" fmla="*/ 20370 h 25399"/>
                <a:gd name="connsiteX11" fmla="*/ 5005 w 41711"/>
                <a:gd name="connsiteY11" fmla="*/ 12698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99">
                  <a:moveTo>
                    <a:pt x="12752" y="25410"/>
                  </a:moveTo>
                  <a:lnTo>
                    <a:pt x="41950" y="25410"/>
                  </a:lnTo>
                  <a:lnTo>
                    <a:pt x="41950" y="20667"/>
                  </a:lnTo>
                  <a:cubicBezTo>
                    <a:pt x="37580" y="20841"/>
                    <a:pt x="34005" y="17266"/>
                    <a:pt x="34005" y="12896"/>
                  </a:cubicBezTo>
                  <a:cubicBezTo>
                    <a:pt x="34005" y="8527"/>
                    <a:pt x="37580" y="5051"/>
                    <a:pt x="41950" y="5150"/>
                  </a:cubicBezTo>
                  <a:lnTo>
                    <a:pt x="41950" y="110"/>
                  </a:lnTo>
                  <a:lnTo>
                    <a:pt x="12752" y="110"/>
                  </a:lnTo>
                  <a:cubicBezTo>
                    <a:pt x="-3933" y="582"/>
                    <a:pt x="-3933" y="25112"/>
                    <a:pt x="12752" y="25509"/>
                  </a:cubicBezTo>
                  <a:close/>
                  <a:moveTo>
                    <a:pt x="5005" y="12698"/>
                  </a:moveTo>
                  <a:cubicBezTo>
                    <a:pt x="5005" y="5920"/>
                    <a:pt x="13348" y="2320"/>
                    <a:pt x="18189" y="7285"/>
                  </a:cubicBezTo>
                  <a:cubicBezTo>
                    <a:pt x="23130" y="12127"/>
                    <a:pt x="19555" y="20370"/>
                    <a:pt x="12752" y="20370"/>
                  </a:cubicBezTo>
                  <a:cubicBezTo>
                    <a:pt x="8481" y="20370"/>
                    <a:pt x="5005" y="16968"/>
                    <a:pt x="5005" y="1269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945D143-6D23-15E9-C1B6-9E2575C20EAE}"/>
                </a:ext>
              </a:extLst>
            </p:cNvPr>
            <p:cNvSpPr/>
            <p:nvPr/>
          </p:nvSpPr>
          <p:spPr>
            <a:xfrm>
              <a:off x="10908298" y="4087217"/>
              <a:ext cx="41711" cy="25299"/>
            </a:xfrm>
            <a:custGeom>
              <a:avLst/>
              <a:gdLst>
                <a:gd name="connsiteX0" fmla="*/ 12752 w 41711"/>
                <a:gd name="connsiteY0" fmla="*/ 25338 h 25299"/>
                <a:gd name="connsiteX1" fmla="*/ 41950 w 41711"/>
                <a:gd name="connsiteY1" fmla="*/ 25338 h 25299"/>
                <a:gd name="connsiteX2" fmla="*/ 41950 w 41711"/>
                <a:gd name="connsiteY2" fmla="*/ 20571 h 25299"/>
                <a:gd name="connsiteX3" fmla="*/ 34005 w 41711"/>
                <a:gd name="connsiteY3" fmla="*/ 12824 h 25299"/>
                <a:gd name="connsiteX4" fmla="*/ 41950 w 41711"/>
                <a:gd name="connsiteY4" fmla="*/ 5152 h 25299"/>
                <a:gd name="connsiteX5" fmla="*/ 41950 w 41711"/>
                <a:gd name="connsiteY5" fmla="*/ 112 h 25299"/>
                <a:gd name="connsiteX6" fmla="*/ 12752 w 41711"/>
                <a:gd name="connsiteY6" fmla="*/ 112 h 25299"/>
                <a:gd name="connsiteX7" fmla="*/ 12752 w 41711"/>
                <a:gd name="connsiteY7" fmla="*/ 25412 h 25299"/>
                <a:gd name="connsiteX8" fmla="*/ 5005 w 41711"/>
                <a:gd name="connsiteY8" fmla="*/ 12626 h 25299"/>
                <a:gd name="connsiteX9" fmla="*/ 18189 w 41711"/>
                <a:gd name="connsiteY9" fmla="*/ 7188 h 25299"/>
                <a:gd name="connsiteX10" fmla="*/ 12752 w 41711"/>
                <a:gd name="connsiteY10" fmla="*/ 20273 h 25299"/>
                <a:gd name="connsiteX11" fmla="*/ 5005 w 41711"/>
                <a:gd name="connsiteY11" fmla="*/ 12626 h 2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299">
                  <a:moveTo>
                    <a:pt x="12752" y="25338"/>
                  </a:moveTo>
                  <a:lnTo>
                    <a:pt x="41950" y="25338"/>
                  </a:lnTo>
                  <a:lnTo>
                    <a:pt x="41950" y="20571"/>
                  </a:lnTo>
                  <a:cubicBezTo>
                    <a:pt x="37580" y="20670"/>
                    <a:pt x="34005" y="17169"/>
                    <a:pt x="34005" y="12824"/>
                  </a:cubicBezTo>
                  <a:cubicBezTo>
                    <a:pt x="34005" y="8455"/>
                    <a:pt x="37580" y="4954"/>
                    <a:pt x="41950" y="5152"/>
                  </a:cubicBezTo>
                  <a:lnTo>
                    <a:pt x="41950" y="112"/>
                  </a:lnTo>
                  <a:lnTo>
                    <a:pt x="12752" y="112"/>
                  </a:lnTo>
                  <a:cubicBezTo>
                    <a:pt x="-3933" y="510"/>
                    <a:pt x="-3933" y="25040"/>
                    <a:pt x="12752" y="25412"/>
                  </a:cubicBezTo>
                  <a:close/>
                  <a:moveTo>
                    <a:pt x="5005" y="12626"/>
                  </a:moveTo>
                  <a:cubicBezTo>
                    <a:pt x="5005" y="5723"/>
                    <a:pt x="13348" y="2347"/>
                    <a:pt x="18189" y="7188"/>
                  </a:cubicBezTo>
                  <a:cubicBezTo>
                    <a:pt x="23130" y="12030"/>
                    <a:pt x="19555" y="20273"/>
                    <a:pt x="12752" y="20273"/>
                  </a:cubicBezTo>
                  <a:cubicBezTo>
                    <a:pt x="8481" y="20273"/>
                    <a:pt x="5005" y="16896"/>
                    <a:pt x="5005" y="1262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E38AF79-8102-EA52-B8A6-B651D3CE4D2D}"/>
                </a:ext>
              </a:extLst>
            </p:cNvPr>
            <p:cNvSpPr/>
            <p:nvPr/>
          </p:nvSpPr>
          <p:spPr>
            <a:xfrm>
              <a:off x="10908298" y="4133280"/>
              <a:ext cx="41711" cy="25423"/>
            </a:xfrm>
            <a:custGeom>
              <a:avLst/>
              <a:gdLst>
                <a:gd name="connsiteX0" fmla="*/ 12752 w 41711"/>
                <a:gd name="connsiteY0" fmla="*/ 25439 h 25423"/>
                <a:gd name="connsiteX1" fmla="*/ 41950 w 41711"/>
                <a:gd name="connsiteY1" fmla="*/ 25439 h 25423"/>
                <a:gd name="connsiteX2" fmla="*/ 41950 w 41711"/>
                <a:gd name="connsiteY2" fmla="*/ 20697 h 25423"/>
                <a:gd name="connsiteX3" fmla="*/ 34005 w 41711"/>
                <a:gd name="connsiteY3" fmla="*/ 12926 h 25423"/>
                <a:gd name="connsiteX4" fmla="*/ 41950 w 41711"/>
                <a:gd name="connsiteY4" fmla="*/ 5080 h 25423"/>
                <a:gd name="connsiteX5" fmla="*/ 41950 w 41711"/>
                <a:gd name="connsiteY5" fmla="*/ 115 h 25423"/>
                <a:gd name="connsiteX6" fmla="*/ 12752 w 41711"/>
                <a:gd name="connsiteY6" fmla="*/ 115 h 25423"/>
                <a:gd name="connsiteX7" fmla="*/ 12752 w 41711"/>
                <a:gd name="connsiteY7" fmla="*/ 25539 h 25423"/>
                <a:gd name="connsiteX8" fmla="*/ 5005 w 41711"/>
                <a:gd name="connsiteY8" fmla="*/ 12628 h 25423"/>
                <a:gd name="connsiteX9" fmla="*/ 18189 w 41711"/>
                <a:gd name="connsiteY9" fmla="*/ 7216 h 25423"/>
                <a:gd name="connsiteX10" fmla="*/ 12752 w 41711"/>
                <a:gd name="connsiteY10" fmla="*/ 20399 h 25423"/>
                <a:gd name="connsiteX11" fmla="*/ 5005 w 41711"/>
                <a:gd name="connsiteY11" fmla="*/ 12628 h 2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423">
                  <a:moveTo>
                    <a:pt x="12752" y="25439"/>
                  </a:moveTo>
                  <a:lnTo>
                    <a:pt x="41950" y="25439"/>
                  </a:lnTo>
                  <a:lnTo>
                    <a:pt x="41950" y="20697"/>
                  </a:lnTo>
                  <a:cubicBezTo>
                    <a:pt x="37580" y="20697"/>
                    <a:pt x="34005" y="17296"/>
                    <a:pt x="34005" y="12926"/>
                  </a:cubicBezTo>
                  <a:cubicBezTo>
                    <a:pt x="34005" y="8457"/>
                    <a:pt x="37580" y="5080"/>
                    <a:pt x="41950" y="5080"/>
                  </a:cubicBezTo>
                  <a:lnTo>
                    <a:pt x="41950" y="115"/>
                  </a:lnTo>
                  <a:lnTo>
                    <a:pt x="12752" y="115"/>
                  </a:lnTo>
                  <a:cubicBezTo>
                    <a:pt x="-3933" y="512"/>
                    <a:pt x="-3933" y="25141"/>
                    <a:pt x="12752" y="25539"/>
                  </a:cubicBezTo>
                  <a:close/>
                  <a:moveTo>
                    <a:pt x="5005" y="12628"/>
                  </a:moveTo>
                  <a:cubicBezTo>
                    <a:pt x="5005" y="5751"/>
                    <a:pt x="13348" y="2349"/>
                    <a:pt x="18189" y="7216"/>
                  </a:cubicBezTo>
                  <a:cubicBezTo>
                    <a:pt x="23130" y="12156"/>
                    <a:pt x="19555" y="20399"/>
                    <a:pt x="12752" y="20399"/>
                  </a:cubicBezTo>
                  <a:cubicBezTo>
                    <a:pt x="8481" y="20399"/>
                    <a:pt x="5005" y="16998"/>
                    <a:pt x="5005" y="1262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39B1DE-BBF7-C8DA-0C6E-584651FABBB1}"/>
                </a:ext>
              </a:extLst>
            </p:cNvPr>
            <p:cNvSpPr/>
            <p:nvPr/>
          </p:nvSpPr>
          <p:spPr>
            <a:xfrm>
              <a:off x="10908018" y="4179454"/>
              <a:ext cx="42182" cy="25200"/>
            </a:xfrm>
            <a:custGeom>
              <a:avLst/>
              <a:gdLst>
                <a:gd name="connsiteX0" fmla="*/ 238 w 42182"/>
                <a:gd name="connsiteY0" fmla="*/ 25318 h 25200"/>
                <a:gd name="connsiteX1" fmla="*/ 42421 w 42182"/>
                <a:gd name="connsiteY1" fmla="*/ 25318 h 25200"/>
                <a:gd name="connsiteX2" fmla="*/ 42421 w 42182"/>
                <a:gd name="connsiteY2" fmla="*/ 20576 h 25200"/>
                <a:gd name="connsiteX3" fmla="*/ 34451 w 42182"/>
                <a:gd name="connsiteY3" fmla="*/ 12804 h 25200"/>
                <a:gd name="connsiteX4" fmla="*/ 42421 w 42182"/>
                <a:gd name="connsiteY4" fmla="*/ 5058 h 25200"/>
                <a:gd name="connsiteX5" fmla="*/ 42421 w 42182"/>
                <a:gd name="connsiteY5" fmla="*/ 117 h 25200"/>
                <a:gd name="connsiteX6" fmla="*/ 238 w 42182"/>
                <a:gd name="connsiteY6" fmla="*/ 117 h 25200"/>
                <a:gd name="connsiteX7" fmla="*/ 5278 w 42182"/>
                <a:gd name="connsiteY7" fmla="*/ 12631 h 25200"/>
                <a:gd name="connsiteX8" fmla="*/ 18462 w 42182"/>
                <a:gd name="connsiteY8" fmla="*/ 7193 h 25200"/>
                <a:gd name="connsiteX9" fmla="*/ 13024 w 42182"/>
                <a:gd name="connsiteY9" fmla="*/ 20278 h 25200"/>
                <a:gd name="connsiteX10" fmla="*/ 5278 w 42182"/>
                <a:gd name="connsiteY10" fmla="*/ 12631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182" h="25200">
                  <a:moveTo>
                    <a:pt x="238" y="25318"/>
                  </a:moveTo>
                  <a:lnTo>
                    <a:pt x="42421" y="25318"/>
                  </a:lnTo>
                  <a:lnTo>
                    <a:pt x="42421" y="20576"/>
                  </a:lnTo>
                  <a:cubicBezTo>
                    <a:pt x="38051" y="20675"/>
                    <a:pt x="34451" y="17174"/>
                    <a:pt x="34451" y="12804"/>
                  </a:cubicBezTo>
                  <a:cubicBezTo>
                    <a:pt x="34451" y="8459"/>
                    <a:pt x="38051" y="4959"/>
                    <a:pt x="42421" y="5058"/>
                  </a:cubicBezTo>
                  <a:lnTo>
                    <a:pt x="42421" y="117"/>
                  </a:lnTo>
                  <a:lnTo>
                    <a:pt x="238" y="117"/>
                  </a:lnTo>
                  <a:close/>
                  <a:moveTo>
                    <a:pt x="5278" y="12631"/>
                  </a:moveTo>
                  <a:cubicBezTo>
                    <a:pt x="5278" y="5728"/>
                    <a:pt x="13620" y="2352"/>
                    <a:pt x="18462" y="7193"/>
                  </a:cubicBezTo>
                  <a:cubicBezTo>
                    <a:pt x="23403" y="12035"/>
                    <a:pt x="19827" y="20278"/>
                    <a:pt x="13024" y="20278"/>
                  </a:cubicBezTo>
                  <a:cubicBezTo>
                    <a:pt x="8754" y="20278"/>
                    <a:pt x="5278" y="16802"/>
                    <a:pt x="5278" y="12631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4672785-B3FF-7169-1E41-F01EED2DF934}"/>
                </a:ext>
              </a:extLst>
            </p:cNvPr>
            <p:cNvSpPr/>
            <p:nvPr/>
          </p:nvSpPr>
          <p:spPr>
            <a:xfrm>
              <a:off x="10908298" y="4225510"/>
              <a:ext cx="41711" cy="25324"/>
            </a:xfrm>
            <a:custGeom>
              <a:avLst/>
              <a:gdLst>
                <a:gd name="connsiteX0" fmla="*/ 12752 w 41711"/>
                <a:gd name="connsiteY0" fmla="*/ 25444 h 25324"/>
                <a:gd name="connsiteX1" fmla="*/ 41950 w 41711"/>
                <a:gd name="connsiteY1" fmla="*/ 25444 h 25324"/>
                <a:gd name="connsiteX2" fmla="*/ 41950 w 41711"/>
                <a:gd name="connsiteY2" fmla="*/ 20578 h 25324"/>
                <a:gd name="connsiteX3" fmla="*/ 34005 w 41711"/>
                <a:gd name="connsiteY3" fmla="*/ 12832 h 25324"/>
                <a:gd name="connsiteX4" fmla="*/ 41950 w 41711"/>
                <a:gd name="connsiteY4" fmla="*/ 5061 h 25324"/>
                <a:gd name="connsiteX5" fmla="*/ 41950 w 41711"/>
                <a:gd name="connsiteY5" fmla="*/ 120 h 25324"/>
                <a:gd name="connsiteX6" fmla="*/ 12752 w 41711"/>
                <a:gd name="connsiteY6" fmla="*/ 120 h 25324"/>
                <a:gd name="connsiteX7" fmla="*/ 12752 w 41711"/>
                <a:gd name="connsiteY7" fmla="*/ 25444 h 25324"/>
                <a:gd name="connsiteX8" fmla="*/ 5005 w 41711"/>
                <a:gd name="connsiteY8" fmla="*/ 12633 h 25324"/>
                <a:gd name="connsiteX9" fmla="*/ 18189 w 41711"/>
                <a:gd name="connsiteY9" fmla="*/ 7196 h 25324"/>
                <a:gd name="connsiteX10" fmla="*/ 12752 w 41711"/>
                <a:gd name="connsiteY10" fmla="*/ 20404 h 25324"/>
                <a:gd name="connsiteX11" fmla="*/ 5005 w 41711"/>
                <a:gd name="connsiteY11" fmla="*/ 12633 h 2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324">
                  <a:moveTo>
                    <a:pt x="12752" y="25444"/>
                  </a:moveTo>
                  <a:lnTo>
                    <a:pt x="41950" y="25444"/>
                  </a:lnTo>
                  <a:lnTo>
                    <a:pt x="41950" y="20578"/>
                  </a:lnTo>
                  <a:cubicBezTo>
                    <a:pt x="37580" y="20677"/>
                    <a:pt x="34005" y="17301"/>
                    <a:pt x="34005" y="12832"/>
                  </a:cubicBezTo>
                  <a:cubicBezTo>
                    <a:pt x="34005" y="8462"/>
                    <a:pt x="37580" y="4986"/>
                    <a:pt x="41950" y="5061"/>
                  </a:cubicBezTo>
                  <a:lnTo>
                    <a:pt x="41950" y="120"/>
                  </a:lnTo>
                  <a:lnTo>
                    <a:pt x="12752" y="120"/>
                  </a:lnTo>
                  <a:cubicBezTo>
                    <a:pt x="-3933" y="517"/>
                    <a:pt x="-3933" y="25047"/>
                    <a:pt x="12752" y="25444"/>
                  </a:cubicBezTo>
                  <a:close/>
                  <a:moveTo>
                    <a:pt x="5005" y="12633"/>
                  </a:moveTo>
                  <a:cubicBezTo>
                    <a:pt x="5005" y="5756"/>
                    <a:pt x="13348" y="2354"/>
                    <a:pt x="18189" y="7196"/>
                  </a:cubicBezTo>
                  <a:cubicBezTo>
                    <a:pt x="23130" y="11963"/>
                    <a:pt x="19555" y="20404"/>
                    <a:pt x="12752" y="20404"/>
                  </a:cubicBezTo>
                  <a:cubicBezTo>
                    <a:pt x="8481" y="20404"/>
                    <a:pt x="5005" y="16804"/>
                    <a:pt x="5005" y="1263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B6EEBDD-E072-EAFD-F33C-169655F6F4FF}"/>
                </a:ext>
              </a:extLst>
            </p:cNvPr>
            <p:cNvSpPr/>
            <p:nvPr/>
          </p:nvSpPr>
          <p:spPr>
            <a:xfrm>
              <a:off x="10908093" y="4271703"/>
              <a:ext cx="42114" cy="25200"/>
            </a:xfrm>
            <a:custGeom>
              <a:avLst/>
              <a:gdLst>
                <a:gd name="connsiteX0" fmla="*/ 12957 w 42114"/>
                <a:gd name="connsiteY0" fmla="*/ 25323 h 25200"/>
                <a:gd name="connsiteX1" fmla="*/ 42353 w 42114"/>
                <a:gd name="connsiteY1" fmla="*/ 25323 h 25200"/>
                <a:gd name="connsiteX2" fmla="*/ 42353 w 42114"/>
                <a:gd name="connsiteY2" fmla="*/ 20581 h 25200"/>
                <a:gd name="connsiteX3" fmla="*/ 34383 w 42114"/>
                <a:gd name="connsiteY3" fmla="*/ 12809 h 25200"/>
                <a:gd name="connsiteX4" fmla="*/ 42353 w 42114"/>
                <a:gd name="connsiteY4" fmla="*/ 5063 h 25200"/>
                <a:gd name="connsiteX5" fmla="*/ 42353 w 42114"/>
                <a:gd name="connsiteY5" fmla="*/ 122 h 25200"/>
                <a:gd name="connsiteX6" fmla="*/ 12957 w 42114"/>
                <a:gd name="connsiteY6" fmla="*/ 122 h 25200"/>
                <a:gd name="connsiteX7" fmla="*/ 12957 w 42114"/>
                <a:gd name="connsiteY7" fmla="*/ 25323 h 25200"/>
                <a:gd name="connsiteX8" fmla="*/ 5210 w 42114"/>
                <a:gd name="connsiteY8" fmla="*/ 12536 h 25200"/>
                <a:gd name="connsiteX9" fmla="*/ 18394 w 42114"/>
                <a:gd name="connsiteY9" fmla="*/ 7198 h 25200"/>
                <a:gd name="connsiteX10" fmla="*/ 12957 w 42114"/>
                <a:gd name="connsiteY10" fmla="*/ 20283 h 25200"/>
                <a:gd name="connsiteX11" fmla="*/ 5210 w 42114"/>
                <a:gd name="connsiteY11" fmla="*/ 12536 h 2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114" h="25200">
                  <a:moveTo>
                    <a:pt x="12957" y="25323"/>
                  </a:moveTo>
                  <a:lnTo>
                    <a:pt x="42353" y="25323"/>
                  </a:lnTo>
                  <a:lnTo>
                    <a:pt x="42353" y="20581"/>
                  </a:lnTo>
                  <a:cubicBezTo>
                    <a:pt x="37983" y="20680"/>
                    <a:pt x="34383" y="17179"/>
                    <a:pt x="34383" y="12809"/>
                  </a:cubicBezTo>
                  <a:cubicBezTo>
                    <a:pt x="34383" y="8464"/>
                    <a:pt x="37983" y="4964"/>
                    <a:pt x="42353" y="5063"/>
                  </a:cubicBezTo>
                  <a:lnTo>
                    <a:pt x="42353" y="122"/>
                  </a:lnTo>
                  <a:lnTo>
                    <a:pt x="12957" y="122"/>
                  </a:lnTo>
                  <a:cubicBezTo>
                    <a:pt x="-4001" y="122"/>
                    <a:pt x="-4001" y="25323"/>
                    <a:pt x="12957" y="25323"/>
                  </a:cubicBezTo>
                  <a:close/>
                  <a:moveTo>
                    <a:pt x="5210" y="12536"/>
                  </a:moveTo>
                  <a:cubicBezTo>
                    <a:pt x="5210" y="5733"/>
                    <a:pt x="13553" y="2332"/>
                    <a:pt x="18394" y="7198"/>
                  </a:cubicBezTo>
                  <a:cubicBezTo>
                    <a:pt x="23335" y="11940"/>
                    <a:pt x="19760" y="20283"/>
                    <a:pt x="12957" y="20283"/>
                  </a:cubicBezTo>
                  <a:cubicBezTo>
                    <a:pt x="8686" y="20283"/>
                    <a:pt x="5210" y="16807"/>
                    <a:pt x="5210" y="12536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C1620C4-F328-CD6B-1D96-E8A52488F6B7}"/>
                </a:ext>
              </a:extLst>
            </p:cNvPr>
            <p:cNvSpPr/>
            <p:nvPr/>
          </p:nvSpPr>
          <p:spPr>
            <a:xfrm>
              <a:off x="10698525" y="4271504"/>
              <a:ext cx="25597" cy="37713"/>
            </a:xfrm>
            <a:custGeom>
              <a:avLst/>
              <a:gdLst>
                <a:gd name="connsiteX0" fmla="*/ 13138 w 25597"/>
                <a:gd name="connsiteY0" fmla="*/ 121 h 37713"/>
                <a:gd name="connsiteX1" fmla="*/ 326 w 25597"/>
                <a:gd name="connsiteY1" fmla="*/ 12734 h 37713"/>
                <a:gd name="connsiteX2" fmla="*/ 227 w 25597"/>
                <a:gd name="connsiteY2" fmla="*/ 37835 h 37713"/>
                <a:gd name="connsiteX3" fmla="*/ 5069 w 25597"/>
                <a:gd name="connsiteY3" fmla="*/ 37835 h 37713"/>
                <a:gd name="connsiteX4" fmla="*/ 20685 w 25597"/>
                <a:gd name="connsiteY4" fmla="*/ 37835 h 37713"/>
                <a:gd name="connsiteX5" fmla="*/ 25825 w 25597"/>
                <a:gd name="connsiteY5" fmla="*/ 37835 h 37713"/>
                <a:gd name="connsiteX6" fmla="*/ 25825 w 25597"/>
                <a:gd name="connsiteY6" fmla="*/ 12833 h 37713"/>
                <a:gd name="connsiteX7" fmla="*/ 12939 w 25597"/>
                <a:gd name="connsiteY7" fmla="*/ 221 h 37713"/>
                <a:gd name="connsiteX8" fmla="*/ 20785 w 25597"/>
                <a:gd name="connsiteY8" fmla="*/ 12833 h 37713"/>
                <a:gd name="connsiteX9" fmla="*/ 7700 w 25597"/>
                <a:gd name="connsiteY9" fmla="*/ 18246 h 37713"/>
                <a:gd name="connsiteX10" fmla="*/ 13138 w 25597"/>
                <a:gd name="connsiteY10" fmla="*/ 5161 h 37713"/>
                <a:gd name="connsiteX11" fmla="*/ 20785 w 25597"/>
                <a:gd name="connsiteY11" fmla="*/ 1283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597" h="37713">
                  <a:moveTo>
                    <a:pt x="13138" y="121"/>
                  </a:moveTo>
                  <a:cubicBezTo>
                    <a:pt x="6136" y="121"/>
                    <a:pt x="326" y="5732"/>
                    <a:pt x="326" y="12734"/>
                  </a:cubicBezTo>
                  <a:lnTo>
                    <a:pt x="227" y="37835"/>
                  </a:lnTo>
                  <a:lnTo>
                    <a:pt x="5069" y="37835"/>
                  </a:lnTo>
                  <a:cubicBezTo>
                    <a:pt x="5069" y="27457"/>
                    <a:pt x="20685" y="27457"/>
                    <a:pt x="20685" y="37835"/>
                  </a:cubicBezTo>
                  <a:lnTo>
                    <a:pt x="25825" y="37835"/>
                  </a:lnTo>
                  <a:lnTo>
                    <a:pt x="25825" y="12833"/>
                  </a:lnTo>
                  <a:cubicBezTo>
                    <a:pt x="25825" y="5832"/>
                    <a:pt x="19916" y="221"/>
                    <a:pt x="12939" y="221"/>
                  </a:cubicBezTo>
                  <a:close/>
                  <a:moveTo>
                    <a:pt x="20785" y="12833"/>
                  </a:moveTo>
                  <a:cubicBezTo>
                    <a:pt x="20785" y="19711"/>
                    <a:pt x="12542" y="23112"/>
                    <a:pt x="7700" y="18246"/>
                  </a:cubicBezTo>
                  <a:cubicBezTo>
                    <a:pt x="2859" y="13404"/>
                    <a:pt x="6335" y="5161"/>
                    <a:pt x="13138" y="5161"/>
                  </a:cubicBezTo>
                  <a:cubicBezTo>
                    <a:pt x="17383" y="5161"/>
                    <a:pt x="20785" y="8662"/>
                    <a:pt x="20785" y="1283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1F9CCC1-4747-48F7-186B-E55FFA2F1111}"/>
                </a:ext>
              </a:extLst>
            </p:cNvPr>
            <p:cNvSpPr/>
            <p:nvPr/>
          </p:nvSpPr>
          <p:spPr>
            <a:xfrm>
              <a:off x="10745084" y="4271970"/>
              <a:ext cx="25399" cy="37142"/>
            </a:xfrm>
            <a:custGeom>
              <a:avLst/>
              <a:gdLst>
                <a:gd name="connsiteX0" fmla="*/ 229 w 25399"/>
                <a:gd name="connsiteY0" fmla="*/ 121 h 37142"/>
                <a:gd name="connsiteX1" fmla="*/ 229 w 25399"/>
                <a:gd name="connsiteY1" fmla="*/ 37264 h 37142"/>
                <a:gd name="connsiteX2" fmla="*/ 5071 w 25399"/>
                <a:gd name="connsiteY2" fmla="*/ 37264 h 37142"/>
                <a:gd name="connsiteX3" fmla="*/ 12842 w 25399"/>
                <a:gd name="connsiteY3" fmla="*/ 29319 h 37142"/>
                <a:gd name="connsiteX4" fmla="*/ 20687 w 25399"/>
                <a:gd name="connsiteY4" fmla="*/ 37264 h 37142"/>
                <a:gd name="connsiteX5" fmla="*/ 25628 w 25399"/>
                <a:gd name="connsiteY5" fmla="*/ 37264 h 37142"/>
                <a:gd name="connsiteX6" fmla="*/ 25628 w 25399"/>
                <a:gd name="connsiteY6" fmla="*/ 121 h 37142"/>
                <a:gd name="connsiteX7" fmla="*/ 20588 w 25399"/>
                <a:gd name="connsiteY7" fmla="*/ 12362 h 37142"/>
                <a:gd name="connsiteX8" fmla="*/ 7305 w 25399"/>
                <a:gd name="connsiteY8" fmla="*/ 17774 h 37142"/>
                <a:gd name="connsiteX9" fmla="*/ 12842 w 25399"/>
                <a:gd name="connsiteY9" fmla="*/ 4690 h 37142"/>
                <a:gd name="connsiteX10" fmla="*/ 20588 w 25399"/>
                <a:gd name="connsiteY10" fmla="*/ 12362 h 3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9" h="37142">
                  <a:moveTo>
                    <a:pt x="229" y="121"/>
                  </a:moveTo>
                  <a:lnTo>
                    <a:pt x="229" y="37264"/>
                  </a:lnTo>
                  <a:lnTo>
                    <a:pt x="5071" y="37264"/>
                  </a:lnTo>
                  <a:cubicBezTo>
                    <a:pt x="4897" y="32919"/>
                    <a:pt x="8373" y="29319"/>
                    <a:pt x="12842" y="29319"/>
                  </a:cubicBezTo>
                  <a:cubicBezTo>
                    <a:pt x="17212" y="29319"/>
                    <a:pt x="20787" y="32919"/>
                    <a:pt x="20687" y="37264"/>
                  </a:cubicBezTo>
                  <a:lnTo>
                    <a:pt x="25628" y="37264"/>
                  </a:lnTo>
                  <a:lnTo>
                    <a:pt x="25628" y="121"/>
                  </a:lnTo>
                  <a:close/>
                  <a:moveTo>
                    <a:pt x="20588" y="12362"/>
                  </a:moveTo>
                  <a:cubicBezTo>
                    <a:pt x="20588" y="19239"/>
                    <a:pt x="12246" y="22640"/>
                    <a:pt x="7305" y="17774"/>
                  </a:cubicBezTo>
                  <a:cubicBezTo>
                    <a:pt x="2464" y="12933"/>
                    <a:pt x="5964" y="4690"/>
                    <a:pt x="12842" y="4690"/>
                  </a:cubicBezTo>
                  <a:cubicBezTo>
                    <a:pt x="17112" y="4690"/>
                    <a:pt x="20588" y="8091"/>
                    <a:pt x="20588" y="12362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3AFF1F2-8DC3-EB1D-D825-978525D4A537}"/>
                </a:ext>
              </a:extLst>
            </p:cNvPr>
            <p:cNvSpPr/>
            <p:nvPr/>
          </p:nvSpPr>
          <p:spPr>
            <a:xfrm>
              <a:off x="10791630" y="4271504"/>
              <a:ext cx="25498" cy="37713"/>
            </a:xfrm>
            <a:custGeom>
              <a:avLst/>
              <a:gdLst>
                <a:gd name="connsiteX0" fmla="*/ 13143 w 25498"/>
                <a:gd name="connsiteY0" fmla="*/ 121 h 37713"/>
                <a:gd name="connsiteX1" fmla="*/ 331 w 25498"/>
                <a:gd name="connsiteY1" fmla="*/ 12734 h 37713"/>
                <a:gd name="connsiteX2" fmla="*/ 232 w 25498"/>
                <a:gd name="connsiteY2" fmla="*/ 37835 h 37713"/>
                <a:gd name="connsiteX3" fmla="*/ 5074 w 25498"/>
                <a:gd name="connsiteY3" fmla="*/ 37835 h 37713"/>
                <a:gd name="connsiteX4" fmla="*/ 12745 w 25498"/>
                <a:gd name="connsiteY4" fmla="*/ 29890 h 37713"/>
                <a:gd name="connsiteX5" fmla="*/ 20690 w 25498"/>
                <a:gd name="connsiteY5" fmla="*/ 37835 h 37713"/>
                <a:gd name="connsiteX6" fmla="*/ 25731 w 25498"/>
                <a:gd name="connsiteY6" fmla="*/ 37835 h 37713"/>
                <a:gd name="connsiteX7" fmla="*/ 25731 w 25498"/>
                <a:gd name="connsiteY7" fmla="*/ 12833 h 37713"/>
                <a:gd name="connsiteX8" fmla="*/ 12845 w 25498"/>
                <a:gd name="connsiteY8" fmla="*/ 221 h 37713"/>
                <a:gd name="connsiteX9" fmla="*/ 20889 w 25498"/>
                <a:gd name="connsiteY9" fmla="*/ 12833 h 37713"/>
                <a:gd name="connsiteX10" fmla="*/ 7606 w 25498"/>
                <a:gd name="connsiteY10" fmla="*/ 18246 h 37713"/>
                <a:gd name="connsiteX11" fmla="*/ 13143 w 25498"/>
                <a:gd name="connsiteY11" fmla="*/ 5161 h 37713"/>
                <a:gd name="connsiteX12" fmla="*/ 20889 w 25498"/>
                <a:gd name="connsiteY12" fmla="*/ 12833 h 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498" h="37713">
                  <a:moveTo>
                    <a:pt x="13143" y="121"/>
                  </a:moveTo>
                  <a:cubicBezTo>
                    <a:pt x="6042" y="121"/>
                    <a:pt x="431" y="5732"/>
                    <a:pt x="331" y="12734"/>
                  </a:cubicBezTo>
                  <a:lnTo>
                    <a:pt x="232" y="37835"/>
                  </a:lnTo>
                  <a:lnTo>
                    <a:pt x="5074" y="37835"/>
                  </a:lnTo>
                  <a:cubicBezTo>
                    <a:pt x="4900" y="33490"/>
                    <a:pt x="8376" y="29890"/>
                    <a:pt x="12745" y="29890"/>
                  </a:cubicBezTo>
                  <a:cubicBezTo>
                    <a:pt x="17215" y="29890"/>
                    <a:pt x="20889" y="33490"/>
                    <a:pt x="20690" y="37835"/>
                  </a:cubicBezTo>
                  <a:lnTo>
                    <a:pt x="25731" y="37835"/>
                  </a:lnTo>
                  <a:lnTo>
                    <a:pt x="25731" y="12833"/>
                  </a:lnTo>
                  <a:cubicBezTo>
                    <a:pt x="25631" y="5832"/>
                    <a:pt x="20020" y="221"/>
                    <a:pt x="12845" y="221"/>
                  </a:cubicBezTo>
                  <a:close/>
                  <a:moveTo>
                    <a:pt x="20889" y="12833"/>
                  </a:moveTo>
                  <a:cubicBezTo>
                    <a:pt x="20889" y="19711"/>
                    <a:pt x="12448" y="23112"/>
                    <a:pt x="7606" y="18246"/>
                  </a:cubicBezTo>
                  <a:cubicBezTo>
                    <a:pt x="2765" y="13404"/>
                    <a:pt x="6241" y="5161"/>
                    <a:pt x="13143" y="5161"/>
                  </a:cubicBezTo>
                  <a:cubicBezTo>
                    <a:pt x="17388" y="5161"/>
                    <a:pt x="20889" y="8662"/>
                    <a:pt x="20889" y="12833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AF037B-88C5-3676-DD88-8A313AB6E8A1}"/>
                </a:ext>
              </a:extLst>
            </p:cNvPr>
            <p:cNvSpPr/>
            <p:nvPr/>
          </p:nvSpPr>
          <p:spPr>
            <a:xfrm>
              <a:off x="10908298" y="3395710"/>
              <a:ext cx="41711" cy="25225"/>
            </a:xfrm>
            <a:custGeom>
              <a:avLst/>
              <a:gdLst>
                <a:gd name="connsiteX0" fmla="*/ 12752 w 41711"/>
                <a:gd name="connsiteY0" fmla="*/ 25300 h 25225"/>
                <a:gd name="connsiteX1" fmla="*/ 41950 w 41711"/>
                <a:gd name="connsiteY1" fmla="*/ 25300 h 25225"/>
                <a:gd name="connsiteX2" fmla="*/ 41950 w 41711"/>
                <a:gd name="connsiteY2" fmla="*/ 20633 h 25225"/>
                <a:gd name="connsiteX3" fmla="*/ 34005 w 41711"/>
                <a:gd name="connsiteY3" fmla="*/ 12787 h 25225"/>
                <a:gd name="connsiteX4" fmla="*/ 41950 w 41711"/>
                <a:gd name="connsiteY4" fmla="*/ 5041 h 25225"/>
                <a:gd name="connsiteX5" fmla="*/ 41950 w 41711"/>
                <a:gd name="connsiteY5" fmla="*/ 75 h 25225"/>
                <a:gd name="connsiteX6" fmla="*/ 12752 w 41711"/>
                <a:gd name="connsiteY6" fmla="*/ 75 h 25225"/>
                <a:gd name="connsiteX7" fmla="*/ 12752 w 41711"/>
                <a:gd name="connsiteY7" fmla="*/ 25300 h 25225"/>
                <a:gd name="connsiteX8" fmla="*/ 5005 w 41711"/>
                <a:gd name="connsiteY8" fmla="*/ 12688 h 25225"/>
                <a:gd name="connsiteX9" fmla="*/ 18189 w 41711"/>
                <a:gd name="connsiteY9" fmla="*/ 7176 h 25225"/>
                <a:gd name="connsiteX10" fmla="*/ 12752 w 41711"/>
                <a:gd name="connsiteY10" fmla="*/ 20260 h 25225"/>
                <a:gd name="connsiteX11" fmla="*/ 5005 w 41711"/>
                <a:gd name="connsiteY11" fmla="*/ 12688 h 2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711" h="25225">
                  <a:moveTo>
                    <a:pt x="12752" y="25300"/>
                  </a:moveTo>
                  <a:lnTo>
                    <a:pt x="41950" y="25300"/>
                  </a:lnTo>
                  <a:lnTo>
                    <a:pt x="41950" y="20633"/>
                  </a:lnTo>
                  <a:cubicBezTo>
                    <a:pt x="37580" y="20732"/>
                    <a:pt x="34005" y="17157"/>
                    <a:pt x="34005" y="12787"/>
                  </a:cubicBezTo>
                  <a:cubicBezTo>
                    <a:pt x="34005" y="8417"/>
                    <a:pt x="37580" y="4941"/>
                    <a:pt x="41950" y="5041"/>
                  </a:cubicBezTo>
                  <a:lnTo>
                    <a:pt x="41950" y="75"/>
                  </a:lnTo>
                  <a:lnTo>
                    <a:pt x="12752" y="75"/>
                  </a:lnTo>
                  <a:cubicBezTo>
                    <a:pt x="-3933" y="472"/>
                    <a:pt x="-3933" y="25102"/>
                    <a:pt x="12752" y="25300"/>
                  </a:cubicBezTo>
                  <a:close/>
                  <a:moveTo>
                    <a:pt x="5005" y="12688"/>
                  </a:moveTo>
                  <a:cubicBezTo>
                    <a:pt x="5005" y="5711"/>
                    <a:pt x="13348" y="2310"/>
                    <a:pt x="18189" y="7176"/>
                  </a:cubicBezTo>
                  <a:cubicBezTo>
                    <a:pt x="23130" y="11918"/>
                    <a:pt x="19555" y="20260"/>
                    <a:pt x="12752" y="20260"/>
                  </a:cubicBezTo>
                  <a:cubicBezTo>
                    <a:pt x="8481" y="20260"/>
                    <a:pt x="5005" y="16760"/>
                    <a:pt x="5005" y="12688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5FDC594-4B01-E1F9-6FCE-8F91695B5338}"/>
                </a:ext>
              </a:extLst>
            </p:cNvPr>
            <p:cNvSpPr/>
            <p:nvPr/>
          </p:nvSpPr>
          <p:spPr>
            <a:xfrm>
              <a:off x="10565564" y="3395537"/>
              <a:ext cx="42282" cy="25399"/>
            </a:xfrm>
            <a:custGeom>
              <a:avLst/>
              <a:gdLst>
                <a:gd name="connsiteX0" fmla="*/ 42503 w 42282"/>
                <a:gd name="connsiteY0" fmla="*/ 12861 h 25399"/>
                <a:gd name="connsiteX1" fmla="*/ 29791 w 42282"/>
                <a:gd name="connsiteY1" fmla="*/ 75 h 25399"/>
                <a:gd name="connsiteX2" fmla="*/ 221 w 42282"/>
                <a:gd name="connsiteY2" fmla="*/ 248 h 25399"/>
                <a:gd name="connsiteX3" fmla="*/ 221 w 42282"/>
                <a:gd name="connsiteY3" fmla="*/ 5015 h 25399"/>
                <a:gd name="connsiteX4" fmla="*/ 7868 w 42282"/>
                <a:gd name="connsiteY4" fmla="*/ 12861 h 25399"/>
                <a:gd name="connsiteX5" fmla="*/ 221 w 42282"/>
                <a:gd name="connsiteY5" fmla="*/ 20533 h 25399"/>
                <a:gd name="connsiteX6" fmla="*/ 221 w 42282"/>
                <a:gd name="connsiteY6" fmla="*/ 25474 h 25399"/>
                <a:gd name="connsiteX7" fmla="*/ 29692 w 42282"/>
                <a:gd name="connsiteY7" fmla="*/ 25474 h 25399"/>
                <a:gd name="connsiteX8" fmla="*/ 42404 w 42282"/>
                <a:gd name="connsiteY8" fmla="*/ 12861 h 25399"/>
                <a:gd name="connsiteX9" fmla="*/ 29692 w 42282"/>
                <a:gd name="connsiteY9" fmla="*/ 20434 h 25399"/>
                <a:gd name="connsiteX10" fmla="*/ 24156 w 42282"/>
                <a:gd name="connsiteY10" fmla="*/ 7349 h 25399"/>
                <a:gd name="connsiteX11" fmla="*/ 37463 w 42282"/>
                <a:gd name="connsiteY11" fmla="*/ 12861 h 25399"/>
                <a:gd name="connsiteX12" fmla="*/ 29692 w 42282"/>
                <a:gd name="connsiteY12" fmla="*/ 20434 h 2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282" h="25399">
                  <a:moveTo>
                    <a:pt x="42503" y="12861"/>
                  </a:moveTo>
                  <a:cubicBezTo>
                    <a:pt x="42503" y="5785"/>
                    <a:pt x="36867" y="75"/>
                    <a:pt x="29791" y="75"/>
                  </a:cubicBezTo>
                  <a:lnTo>
                    <a:pt x="221" y="248"/>
                  </a:lnTo>
                  <a:lnTo>
                    <a:pt x="221" y="5015"/>
                  </a:lnTo>
                  <a:cubicBezTo>
                    <a:pt x="4467" y="5015"/>
                    <a:pt x="7868" y="8491"/>
                    <a:pt x="7868" y="12861"/>
                  </a:cubicBezTo>
                  <a:cubicBezTo>
                    <a:pt x="7868" y="17032"/>
                    <a:pt x="4467" y="20533"/>
                    <a:pt x="221" y="20533"/>
                  </a:cubicBezTo>
                  <a:lnTo>
                    <a:pt x="221" y="25474"/>
                  </a:lnTo>
                  <a:lnTo>
                    <a:pt x="29692" y="25474"/>
                  </a:lnTo>
                  <a:cubicBezTo>
                    <a:pt x="36768" y="25474"/>
                    <a:pt x="42404" y="19937"/>
                    <a:pt x="42404" y="12861"/>
                  </a:cubicBezTo>
                  <a:close/>
                  <a:moveTo>
                    <a:pt x="29692" y="20434"/>
                  </a:moveTo>
                  <a:cubicBezTo>
                    <a:pt x="22716" y="20434"/>
                    <a:pt x="19314" y="12191"/>
                    <a:pt x="24156" y="7349"/>
                  </a:cubicBezTo>
                  <a:cubicBezTo>
                    <a:pt x="29022" y="2483"/>
                    <a:pt x="37463" y="5884"/>
                    <a:pt x="37463" y="12861"/>
                  </a:cubicBezTo>
                  <a:cubicBezTo>
                    <a:pt x="37463" y="16933"/>
                    <a:pt x="33963" y="20434"/>
                    <a:pt x="29692" y="20434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E7BBBAE-0DFA-E02F-3D2E-5FB63862E737}"/>
                </a:ext>
              </a:extLst>
            </p:cNvPr>
            <p:cNvSpPr/>
            <p:nvPr/>
          </p:nvSpPr>
          <p:spPr>
            <a:xfrm>
              <a:off x="10624325" y="4242924"/>
              <a:ext cx="58489" cy="57945"/>
            </a:xfrm>
            <a:custGeom>
              <a:avLst/>
              <a:gdLst>
                <a:gd name="connsiteX0" fmla="*/ 29442 w 58489"/>
                <a:gd name="connsiteY0" fmla="*/ 58067 h 57945"/>
                <a:gd name="connsiteX1" fmla="*/ 8859 w 58489"/>
                <a:gd name="connsiteY1" fmla="*/ 8610 h 57945"/>
                <a:gd name="connsiteX2" fmla="*/ 58714 w 58489"/>
                <a:gd name="connsiteY2" fmla="*/ 29168 h 57945"/>
                <a:gd name="connsiteX3" fmla="*/ 29442 w 58489"/>
                <a:gd name="connsiteY3" fmla="*/ 58067 h 57945"/>
                <a:gd name="connsiteX4" fmla="*/ 29442 w 58489"/>
                <a:gd name="connsiteY4" fmla="*/ 12980 h 57945"/>
                <a:gd name="connsiteX5" fmla="*/ 17996 w 58489"/>
                <a:gd name="connsiteY5" fmla="*/ 40514 h 57945"/>
                <a:gd name="connsiteX6" fmla="*/ 45729 w 58489"/>
                <a:gd name="connsiteY6" fmla="*/ 29068 h 57945"/>
                <a:gd name="connsiteX7" fmla="*/ 29442 w 58489"/>
                <a:gd name="connsiteY7" fmla="*/ 12980 h 5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489" h="57945">
                  <a:moveTo>
                    <a:pt x="29442" y="58067"/>
                  </a:moveTo>
                  <a:cubicBezTo>
                    <a:pt x="3447" y="58067"/>
                    <a:pt x="-9563" y="26958"/>
                    <a:pt x="8859" y="8610"/>
                  </a:cubicBezTo>
                  <a:cubicBezTo>
                    <a:pt x="27207" y="-9514"/>
                    <a:pt x="58615" y="3272"/>
                    <a:pt x="58714" y="29168"/>
                  </a:cubicBezTo>
                  <a:cubicBezTo>
                    <a:pt x="58714" y="45182"/>
                    <a:pt x="45629" y="58067"/>
                    <a:pt x="29442" y="58067"/>
                  </a:cubicBezTo>
                  <a:close/>
                  <a:moveTo>
                    <a:pt x="29442" y="12980"/>
                  </a:moveTo>
                  <a:cubicBezTo>
                    <a:pt x="14992" y="12980"/>
                    <a:pt x="7618" y="30335"/>
                    <a:pt x="17996" y="40514"/>
                  </a:cubicBezTo>
                  <a:cubicBezTo>
                    <a:pt x="28175" y="50619"/>
                    <a:pt x="45729" y="43444"/>
                    <a:pt x="45729" y="29068"/>
                  </a:cubicBezTo>
                  <a:cubicBezTo>
                    <a:pt x="45729" y="20155"/>
                    <a:pt x="38454" y="12980"/>
                    <a:pt x="29442" y="12980"/>
                  </a:cubicBezTo>
                  <a:close/>
                </a:path>
              </a:pathLst>
            </a:custGeom>
            <a:solidFill>
              <a:srgbClr val="FCEE21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FD43ED2-1BE6-52DF-03B5-10C61A770EAE}"/>
                </a:ext>
              </a:extLst>
            </p:cNvPr>
            <p:cNvSpPr/>
            <p:nvPr/>
          </p:nvSpPr>
          <p:spPr>
            <a:xfrm>
              <a:off x="10832862" y="4242924"/>
              <a:ext cx="58570" cy="57945"/>
            </a:xfrm>
            <a:custGeom>
              <a:avLst/>
              <a:gdLst>
                <a:gd name="connsiteX0" fmla="*/ 29509 w 58570"/>
                <a:gd name="connsiteY0" fmla="*/ 58067 h 57945"/>
                <a:gd name="connsiteX1" fmla="*/ 8852 w 58570"/>
                <a:gd name="connsiteY1" fmla="*/ 8610 h 57945"/>
                <a:gd name="connsiteX2" fmla="*/ 58806 w 58570"/>
                <a:gd name="connsiteY2" fmla="*/ 29168 h 57945"/>
                <a:gd name="connsiteX3" fmla="*/ 29509 w 58570"/>
                <a:gd name="connsiteY3" fmla="*/ 58067 h 57945"/>
                <a:gd name="connsiteX4" fmla="*/ 29509 w 58570"/>
                <a:gd name="connsiteY4" fmla="*/ 12980 h 57945"/>
                <a:gd name="connsiteX5" fmla="*/ 18063 w 58570"/>
                <a:gd name="connsiteY5" fmla="*/ 40514 h 57945"/>
                <a:gd name="connsiteX6" fmla="*/ 45796 w 58570"/>
                <a:gd name="connsiteY6" fmla="*/ 29068 h 57945"/>
                <a:gd name="connsiteX7" fmla="*/ 29509 w 58570"/>
                <a:gd name="connsiteY7" fmla="*/ 12980 h 5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70" h="57945">
                  <a:moveTo>
                    <a:pt x="29509" y="58067"/>
                  </a:moveTo>
                  <a:cubicBezTo>
                    <a:pt x="3514" y="58067"/>
                    <a:pt x="-9570" y="26958"/>
                    <a:pt x="8852" y="8610"/>
                  </a:cubicBezTo>
                  <a:cubicBezTo>
                    <a:pt x="27274" y="-9514"/>
                    <a:pt x="58806" y="3272"/>
                    <a:pt x="58806" y="29168"/>
                  </a:cubicBezTo>
                  <a:cubicBezTo>
                    <a:pt x="58806" y="45182"/>
                    <a:pt x="45598" y="58067"/>
                    <a:pt x="29509" y="58067"/>
                  </a:cubicBezTo>
                  <a:close/>
                  <a:moveTo>
                    <a:pt x="29509" y="12980"/>
                  </a:moveTo>
                  <a:cubicBezTo>
                    <a:pt x="14960" y="12980"/>
                    <a:pt x="7685" y="30335"/>
                    <a:pt x="18063" y="40514"/>
                  </a:cubicBezTo>
                  <a:cubicBezTo>
                    <a:pt x="28243" y="50619"/>
                    <a:pt x="45796" y="43444"/>
                    <a:pt x="45796" y="29068"/>
                  </a:cubicBezTo>
                  <a:cubicBezTo>
                    <a:pt x="45796" y="20155"/>
                    <a:pt x="38522" y="12980"/>
                    <a:pt x="29509" y="12980"/>
                  </a:cubicBezTo>
                  <a:close/>
                </a:path>
              </a:pathLst>
            </a:custGeom>
            <a:solidFill>
              <a:srgbClr val="FCEE21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743CD7C-37B8-A5E9-15FF-36E861053DA2}"/>
                </a:ext>
              </a:extLst>
            </p:cNvPr>
            <p:cNvSpPr/>
            <p:nvPr/>
          </p:nvSpPr>
          <p:spPr>
            <a:xfrm>
              <a:off x="10624325" y="3391744"/>
              <a:ext cx="58489" cy="57992"/>
            </a:xfrm>
            <a:custGeom>
              <a:avLst/>
              <a:gdLst>
                <a:gd name="connsiteX0" fmla="*/ 29442 w 58489"/>
                <a:gd name="connsiteY0" fmla="*/ 58069 h 57992"/>
                <a:gd name="connsiteX1" fmla="*/ 8859 w 58489"/>
                <a:gd name="connsiteY1" fmla="*/ 8612 h 57992"/>
                <a:gd name="connsiteX2" fmla="*/ 58714 w 58489"/>
                <a:gd name="connsiteY2" fmla="*/ 29070 h 57992"/>
                <a:gd name="connsiteX3" fmla="*/ 29442 w 58489"/>
                <a:gd name="connsiteY3" fmla="*/ 58069 h 57992"/>
                <a:gd name="connsiteX4" fmla="*/ 29442 w 58489"/>
                <a:gd name="connsiteY4" fmla="*/ 12783 h 57992"/>
                <a:gd name="connsiteX5" fmla="*/ 17996 w 58489"/>
                <a:gd name="connsiteY5" fmla="*/ 40416 h 57992"/>
                <a:gd name="connsiteX6" fmla="*/ 45729 w 58489"/>
                <a:gd name="connsiteY6" fmla="*/ 28971 h 57992"/>
                <a:gd name="connsiteX7" fmla="*/ 29442 w 58489"/>
                <a:gd name="connsiteY7" fmla="*/ 12783 h 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489" h="57992">
                  <a:moveTo>
                    <a:pt x="29442" y="58069"/>
                  </a:moveTo>
                  <a:cubicBezTo>
                    <a:pt x="3447" y="57970"/>
                    <a:pt x="-9563" y="26836"/>
                    <a:pt x="8859" y="8612"/>
                  </a:cubicBezTo>
                  <a:cubicBezTo>
                    <a:pt x="27207" y="-9612"/>
                    <a:pt x="58615" y="3274"/>
                    <a:pt x="58714" y="29070"/>
                  </a:cubicBezTo>
                  <a:cubicBezTo>
                    <a:pt x="58714" y="45084"/>
                    <a:pt x="45629" y="58069"/>
                    <a:pt x="29442" y="58069"/>
                  </a:cubicBezTo>
                  <a:close/>
                  <a:moveTo>
                    <a:pt x="29442" y="12783"/>
                  </a:moveTo>
                  <a:cubicBezTo>
                    <a:pt x="14992" y="12783"/>
                    <a:pt x="7618" y="30138"/>
                    <a:pt x="17996" y="40416"/>
                  </a:cubicBezTo>
                  <a:cubicBezTo>
                    <a:pt x="28175" y="50497"/>
                    <a:pt x="45729" y="43321"/>
                    <a:pt x="45729" y="28971"/>
                  </a:cubicBezTo>
                  <a:cubicBezTo>
                    <a:pt x="45729" y="19958"/>
                    <a:pt x="38454" y="12783"/>
                    <a:pt x="29442" y="12783"/>
                  </a:cubicBezTo>
                  <a:close/>
                </a:path>
              </a:pathLst>
            </a:custGeom>
            <a:solidFill>
              <a:srgbClr val="FCEE21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21FBA4A-051C-DA9C-39F3-607CA4765028}"/>
                </a:ext>
              </a:extLst>
            </p:cNvPr>
            <p:cNvSpPr/>
            <p:nvPr/>
          </p:nvSpPr>
          <p:spPr>
            <a:xfrm>
              <a:off x="10832862" y="3391744"/>
              <a:ext cx="58570" cy="57992"/>
            </a:xfrm>
            <a:custGeom>
              <a:avLst/>
              <a:gdLst>
                <a:gd name="connsiteX0" fmla="*/ 29509 w 58570"/>
                <a:gd name="connsiteY0" fmla="*/ 58069 h 57992"/>
                <a:gd name="connsiteX1" fmla="*/ 8852 w 58570"/>
                <a:gd name="connsiteY1" fmla="*/ 8612 h 57992"/>
                <a:gd name="connsiteX2" fmla="*/ 58806 w 58570"/>
                <a:gd name="connsiteY2" fmla="*/ 29070 h 57992"/>
                <a:gd name="connsiteX3" fmla="*/ 29509 w 58570"/>
                <a:gd name="connsiteY3" fmla="*/ 58069 h 57992"/>
                <a:gd name="connsiteX4" fmla="*/ 29509 w 58570"/>
                <a:gd name="connsiteY4" fmla="*/ 12783 h 57992"/>
                <a:gd name="connsiteX5" fmla="*/ 18063 w 58570"/>
                <a:gd name="connsiteY5" fmla="*/ 40416 h 57992"/>
                <a:gd name="connsiteX6" fmla="*/ 45796 w 58570"/>
                <a:gd name="connsiteY6" fmla="*/ 28971 h 57992"/>
                <a:gd name="connsiteX7" fmla="*/ 29509 w 58570"/>
                <a:gd name="connsiteY7" fmla="*/ 12783 h 5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570" h="57992">
                  <a:moveTo>
                    <a:pt x="29509" y="58069"/>
                  </a:moveTo>
                  <a:cubicBezTo>
                    <a:pt x="3514" y="57970"/>
                    <a:pt x="-9570" y="26836"/>
                    <a:pt x="8852" y="8612"/>
                  </a:cubicBezTo>
                  <a:cubicBezTo>
                    <a:pt x="27274" y="-9612"/>
                    <a:pt x="58806" y="3274"/>
                    <a:pt x="58806" y="29070"/>
                  </a:cubicBezTo>
                  <a:cubicBezTo>
                    <a:pt x="58806" y="45084"/>
                    <a:pt x="45598" y="58069"/>
                    <a:pt x="29509" y="58069"/>
                  </a:cubicBezTo>
                  <a:close/>
                  <a:moveTo>
                    <a:pt x="29509" y="12783"/>
                  </a:moveTo>
                  <a:cubicBezTo>
                    <a:pt x="15059" y="12783"/>
                    <a:pt x="7685" y="30138"/>
                    <a:pt x="18063" y="40416"/>
                  </a:cubicBezTo>
                  <a:cubicBezTo>
                    <a:pt x="28243" y="50497"/>
                    <a:pt x="45796" y="43321"/>
                    <a:pt x="45796" y="28971"/>
                  </a:cubicBezTo>
                  <a:cubicBezTo>
                    <a:pt x="45796" y="19958"/>
                    <a:pt x="38522" y="12783"/>
                    <a:pt x="29509" y="12783"/>
                  </a:cubicBezTo>
                  <a:close/>
                </a:path>
              </a:pathLst>
            </a:custGeom>
            <a:solidFill>
              <a:srgbClr val="FCEE21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09F7793-7277-C7CD-0A65-FC417442B18E}"/>
                </a:ext>
              </a:extLst>
            </p:cNvPr>
            <p:cNvSpPr/>
            <p:nvPr/>
          </p:nvSpPr>
          <p:spPr>
            <a:xfrm>
              <a:off x="10693276" y="3782404"/>
              <a:ext cx="129081" cy="127914"/>
            </a:xfrm>
            <a:custGeom>
              <a:avLst/>
              <a:gdLst>
                <a:gd name="connsiteX0" fmla="*/ 57 w 129081"/>
                <a:gd name="connsiteY0" fmla="*/ 25 h 127914"/>
                <a:gd name="connsiteX1" fmla="*/ 129139 w 129081"/>
                <a:gd name="connsiteY1" fmla="*/ 25 h 127914"/>
                <a:gd name="connsiteX2" fmla="*/ 129139 w 129081"/>
                <a:gd name="connsiteY2" fmla="*/ 127939 h 127914"/>
                <a:gd name="connsiteX3" fmla="*/ 57 w 129081"/>
                <a:gd name="connsiteY3" fmla="*/ 127939 h 12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081" h="127914">
                  <a:moveTo>
                    <a:pt x="57" y="25"/>
                  </a:moveTo>
                  <a:lnTo>
                    <a:pt x="129139" y="25"/>
                  </a:lnTo>
                  <a:lnTo>
                    <a:pt x="129139" y="127939"/>
                  </a:lnTo>
                  <a:lnTo>
                    <a:pt x="57" y="127939"/>
                  </a:lnTo>
                  <a:close/>
                </a:path>
              </a:pathLst>
            </a:custGeom>
            <a:solidFill>
              <a:srgbClr val="3031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3B2F9A0-8B72-5F01-AB79-6317F245181D}"/>
                </a:ext>
              </a:extLst>
            </p:cNvPr>
            <p:cNvSpPr/>
            <p:nvPr/>
          </p:nvSpPr>
          <p:spPr>
            <a:xfrm>
              <a:off x="10693677" y="3359636"/>
              <a:ext cx="128212" cy="96506"/>
            </a:xfrm>
            <a:custGeom>
              <a:avLst/>
              <a:gdLst>
                <a:gd name="connsiteX0" fmla="*/ 124745 w 128212"/>
                <a:gd name="connsiteY0" fmla="*/ 96583 h 96506"/>
                <a:gd name="connsiteX1" fmla="*/ 4006 w 128212"/>
                <a:gd name="connsiteY1" fmla="*/ 96583 h 96506"/>
                <a:gd name="connsiteX2" fmla="*/ 331 w 128212"/>
                <a:gd name="connsiteY2" fmla="*/ 92983 h 96506"/>
                <a:gd name="connsiteX3" fmla="*/ 232 w 128212"/>
                <a:gd name="connsiteY3" fmla="*/ 3776 h 96506"/>
                <a:gd name="connsiteX4" fmla="*/ 3907 w 128212"/>
                <a:gd name="connsiteY4" fmla="*/ 176 h 96506"/>
                <a:gd name="connsiteX5" fmla="*/ 124745 w 128212"/>
                <a:gd name="connsiteY5" fmla="*/ 77 h 96506"/>
                <a:gd name="connsiteX6" fmla="*/ 128345 w 128212"/>
                <a:gd name="connsiteY6" fmla="*/ 3677 h 96506"/>
                <a:gd name="connsiteX7" fmla="*/ 128444 w 128212"/>
                <a:gd name="connsiteY7" fmla="*/ 92909 h 96506"/>
                <a:gd name="connsiteX8" fmla="*/ 124844 w 128212"/>
                <a:gd name="connsiteY8" fmla="*/ 96484 h 9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212" h="96506">
                  <a:moveTo>
                    <a:pt x="124745" y="96583"/>
                  </a:moveTo>
                  <a:lnTo>
                    <a:pt x="4006" y="96583"/>
                  </a:lnTo>
                  <a:cubicBezTo>
                    <a:pt x="1970" y="96583"/>
                    <a:pt x="331" y="94945"/>
                    <a:pt x="331" y="92983"/>
                  </a:cubicBezTo>
                  <a:lnTo>
                    <a:pt x="232" y="3776"/>
                  </a:lnTo>
                  <a:cubicBezTo>
                    <a:pt x="232" y="1839"/>
                    <a:pt x="1871" y="176"/>
                    <a:pt x="3907" y="176"/>
                  </a:cubicBezTo>
                  <a:lnTo>
                    <a:pt x="124745" y="77"/>
                  </a:lnTo>
                  <a:cubicBezTo>
                    <a:pt x="126781" y="77"/>
                    <a:pt x="128345" y="1740"/>
                    <a:pt x="128345" y="3677"/>
                  </a:cubicBezTo>
                  <a:lnTo>
                    <a:pt x="128444" y="92909"/>
                  </a:lnTo>
                  <a:cubicBezTo>
                    <a:pt x="128444" y="94845"/>
                    <a:pt x="126880" y="96484"/>
                    <a:pt x="124844" y="96484"/>
                  </a:cubicBezTo>
                  <a:close/>
                </a:path>
              </a:pathLst>
            </a:custGeom>
            <a:solidFill>
              <a:srgbClr val="363A44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95B1A89-E67B-ED65-2442-091BDC2583C0}"/>
                </a:ext>
              </a:extLst>
            </p:cNvPr>
            <p:cNvSpPr/>
            <p:nvPr/>
          </p:nvSpPr>
          <p:spPr>
            <a:xfrm>
              <a:off x="10693677" y="3347222"/>
              <a:ext cx="128212" cy="108920"/>
            </a:xfrm>
            <a:custGeom>
              <a:avLst/>
              <a:gdLst>
                <a:gd name="connsiteX0" fmla="*/ 9439 w 128212"/>
                <a:gd name="connsiteY0" fmla="*/ 72 h 108920"/>
                <a:gd name="connsiteX1" fmla="*/ 5839 w 128212"/>
                <a:gd name="connsiteY1" fmla="*/ 2605 h 108920"/>
                <a:gd name="connsiteX2" fmla="*/ 4001 w 128212"/>
                <a:gd name="connsiteY2" fmla="*/ 9283 h 108920"/>
                <a:gd name="connsiteX3" fmla="*/ 227 w 128212"/>
                <a:gd name="connsiteY3" fmla="*/ 12784 h 108920"/>
                <a:gd name="connsiteX4" fmla="*/ 227 w 128212"/>
                <a:gd name="connsiteY4" fmla="*/ 105318 h 108920"/>
                <a:gd name="connsiteX5" fmla="*/ 3902 w 128212"/>
                <a:gd name="connsiteY5" fmla="*/ 108893 h 108920"/>
                <a:gd name="connsiteX6" fmla="*/ 26322 w 128212"/>
                <a:gd name="connsiteY6" fmla="*/ 108993 h 108920"/>
                <a:gd name="connsiteX7" fmla="*/ 28159 w 128212"/>
                <a:gd name="connsiteY7" fmla="*/ 107255 h 108920"/>
                <a:gd name="connsiteX8" fmla="*/ 28159 w 128212"/>
                <a:gd name="connsiteY8" fmla="*/ 101817 h 108920"/>
                <a:gd name="connsiteX9" fmla="*/ 26322 w 128212"/>
                <a:gd name="connsiteY9" fmla="*/ 98615 h 108920"/>
                <a:gd name="connsiteX10" fmla="*/ 13709 w 128212"/>
                <a:gd name="connsiteY10" fmla="*/ 92010 h 108920"/>
                <a:gd name="connsiteX11" fmla="*/ 11847 w 128212"/>
                <a:gd name="connsiteY11" fmla="*/ 88808 h 108920"/>
                <a:gd name="connsiteX12" fmla="*/ 11847 w 128212"/>
                <a:gd name="connsiteY12" fmla="*/ 83494 h 108920"/>
                <a:gd name="connsiteX13" fmla="*/ 20115 w 128212"/>
                <a:gd name="connsiteY13" fmla="*/ 83494 h 108920"/>
                <a:gd name="connsiteX14" fmla="*/ 20115 w 128212"/>
                <a:gd name="connsiteY14" fmla="*/ 77387 h 108920"/>
                <a:gd name="connsiteX15" fmla="*/ 32529 w 128212"/>
                <a:gd name="connsiteY15" fmla="*/ 77387 h 108920"/>
                <a:gd name="connsiteX16" fmla="*/ 32529 w 128212"/>
                <a:gd name="connsiteY16" fmla="*/ 83494 h 108920"/>
                <a:gd name="connsiteX17" fmla="*/ 39977 w 128212"/>
                <a:gd name="connsiteY17" fmla="*/ 83494 h 108920"/>
                <a:gd name="connsiteX18" fmla="*/ 39977 w 128212"/>
                <a:gd name="connsiteY18" fmla="*/ 96008 h 108920"/>
                <a:gd name="connsiteX19" fmla="*/ 43577 w 128212"/>
                <a:gd name="connsiteY19" fmla="*/ 99682 h 108920"/>
                <a:gd name="connsiteX20" fmla="*/ 49685 w 128212"/>
                <a:gd name="connsiteY20" fmla="*/ 99682 h 108920"/>
                <a:gd name="connsiteX21" fmla="*/ 49685 w 128212"/>
                <a:gd name="connsiteY21" fmla="*/ 93078 h 108920"/>
                <a:gd name="connsiteX22" fmla="*/ 79056 w 128212"/>
                <a:gd name="connsiteY22" fmla="*/ 93078 h 108920"/>
                <a:gd name="connsiteX23" fmla="*/ 79056 w 128212"/>
                <a:gd name="connsiteY23" fmla="*/ 99682 h 108920"/>
                <a:gd name="connsiteX24" fmla="*/ 85090 w 128212"/>
                <a:gd name="connsiteY24" fmla="*/ 99682 h 108920"/>
                <a:gd name="connsiteX25" fmla="*/ 88665 w 128212"/>
                <a:gd name="connsiteY25" fmla="*/ 96082 h 108920"/>
                <a:gd name="connsiteX26" fmla="*/ 88764 w 128212"/>
                <a:gd name="connsiteY26" fmla="*/ 83494 h 108920"/>
                <a:gd name="connsiteX27" fmla="*/ 96337 w 128212"/>
                <a:gd name="connsiteY27" fmla="*/ 83494 h 108920"/>
                <a:gd name="connsiteX28" fmla="*/ 96337 w 128212"/>
                <a:gd name="connsiteY28" fmla="*/ 77387 h 108920"/>
                <a:gd name="connsiteX29" fmla="*/ 108652 w 128212"/>
                <a:gd name="connsiteY29" fmla="*/ 77387 h 108920"/>
                <a:gd name="connsiteX30" fmla="*/ 108652 w 128212"/>
                <a:gd name="connsiteY30" fmla="*/ 83494 h 108920"/>
                <a:gd name="connsiteX31" fmla="*/ 116994 w 128212"/>
                <a:gd name="connsiteY31" fmla="*/ 83494 h 108920"/>
                <a:gd name="connsiteX32" fmla="*/ 116994 w 128212"/>
                <a:gd name="connsiteY32" fmla="*/ 88808 h 108920"/>
                <a:gd name="connsiteX33" fmla="*/ 115057 w 128212"/>
                <a:gd name="connsiteY33" fmla="*/ 92010 h 108920"/>
                <a:gd name="connsiteX34" fmla="*/ 102544 w 128212"/>
                <a:gd name="connsiteY34" fmla="*/ 98615 h 108920"/>
                <a:gd name="connsiteX35" fmla="*/ 100607 w 128212"/>
                <a:gd name="connsiteY35" fmla="*/ 101817 h 108920"/>
                <a:gd name="connsiteX36" fmla="*/ 100607 w 128212"/>
                <a:gd name="connsiteY36" fmla="*/ 107156 h 108920"/>
                <a:gd name="connsiteX37" fmla="*/ 102445 w 128212"/>
                <a:gd name="connsiteY37" fmla="*/ 108993 h 108920"/>
                <a:gd name="connsiteX38" fmla="*/ 124740 w 128212"/>
                <a:gd name="connsiteY38" fmla="*/ 108993 h 108920"/>
                <a:gd name="connsiteX39" fmla="*/ 128340 w 128212"/>
                <a:gd name="connsiteY39" fmla="*/ 105393 h 108920"/>
                <a:gd name="connsiteX40" fmla="*/ 128439 w 128212"/>
                <a:gd name="connsiteY40" fmla="*/ 12784 h 108920"/>
                <a:gd name="connsiteX41" fmla="*/ 124740 w 128212"/>
                <a:gd name="connsiteY41" fmla="*/ 9283 h 108920"/>
                <a:gd name="connsiteX42" fmla="*/ 122903 w 128212"/>
                <a:gd name="connsiteY42" fmla="*/ 2704 h 108920"/>
                <a:gd name="connsiteX43" fmla="*/ 119427 w 128212"/>
                <a:gd name="connsiteY43" fmla="*/ 171 h 10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28212" h="108920">
                  <a:moveTo>
                    <a:pt x="9439" y="72"/>
                  </a:moveTo>
                  <a:cubicBezTo>
                    <a:pt x="7874" y="72"/>
                    <a:pt x="6236" y="1040"/>
                    <a:pt x="5839" y="2605"/>
                  </a:cubicBezTo>
                  <a:lnTo>
                    <a:pt x="4001" y="9283"/>
                  </a:lnTo>
                  <a:lnTo>
                    <a:pt x="227" y="12784"/>
                  </a:lnTo>
                  <a:lnTo>
                    <a:pt x="227" y="105318"/>
                  </a:lnTo>
                  <a:cubicBezTo>
                    <a:pt x="227" y="107354"/>
                    <a:pt x="1866" y="108893"/>
                    <a:pt x="3902" y="108893"/>
                  </a:cubicBezTo>
                  <a:lnTo>
                    <a:pt x="26322" y="108993"/>
                  </a:lnTo>
                  <a:cubicBezTo>
                    <a:pt x="27290" y="108993"/>
                    <a:pt x="28159" y="108223"/>
                    <a:pt x="28159" y="107255"/>
                  </a:cubicBezTo>
                  <a:lnTo>
                    <a:pt x="28159" y="101817"/>
                  </a:lnTo>
                  <a:cubicBezTo>
                    <a:pt x="28159" y="100551"/>
                    <a:pt x="27563" y="99285"/>
                    <a:pt x="26322" y="98615"/>
                  </a:cubicBezTo>
                  <a:lnTo>
                    <a:pt x="13709" y="92010"/>
                  </a:lnTo>
                  <a:cubicBezTo>
                    <a:pt x="12542" y="91340"/>
                    <a:pt x="11847" y="90173"/>
                    <a:pt x="11847" y="88808"/>
                  </a:cubicBezTo>
                  <a:lnTo>
                    <a:pt x="11847" y="83494"/>
                  </a:lnTo>
                  <a:lnTo>
                    <a:pt x="20115" y="83494"/>
                  </a:lnTo>
                  <a:lnTo>
                    <a:pt x="20115" y="77387"/>
                  </a:lnTo>
                  <a:lnTo>
                    <a:pt x="32529" y="77387"/>
                  </a:lnTo>
                  <a:lnTo>
                    <a:pt x="32529" y="83494"/>
                  </a:lnTo>
                  <a:lnTo>
                    <a:pt x="39977" y="83494"/>
                  </a:lnTo>
                  <a:lnTo>
                    <a:pt x="39977" y="96008"/>
                  </a:lnTo>
                  <a:cubicBezTo>
                    <a:pt x="39977" y="98044"/>
                    <a:pt x="41541" y="99682"/>
                    <a:pt x="43577" y="99682"/>
                  </a:cubicBezTo>
                  <a:lnTo>
                    <a:pt x="49685" y="99682"/>
                  </a:lnTo>
                  <a:lnTo>
                    <a:pt x="49685" y="93078"/>
                  </a:lnTo>
                  <a:lnTo>
                    <a:pt x="79056" y="93078"/>
                  </a:lnTo>
                  <a:lnTo>
                    <a:pt x="79056" y="99682"/>
                  </a:lnTo>
                  <a:lnTo>
                    <a:pt x="85090" y="99682"/>
                  </a:lnTo>
                  <a:cubicBezTo>
                    <a:pt x="87026" y="99682"/>
                    <a:pt x="88665" y="98118"/>
                    <a:pt x="88665" y="96082"/>
                  </a:cubicBezTo>
                  <a:lnTo>
                    <a:pt x="88764" y="83494"/>
                  </a:lnTo>
                  <a:lnTo>
                    <a:pt x="96337" y="83494"/>
                  </a:lnTo>
                  <a:lnTo>
                    <a:pt x="96337" y="77387"/>
                  </a:lnTo>
                  <a:lnTo>
                    <a:pt x="108652" y="77387"/>
                  </a:lnTo>
                  <a:lnTo>
                    <a:pt x="108652" y="83494"/>
                  </a:lnTo>
                  <a:lnTo>
                    <a:pt x="116994" y="83494"/>
                  </a:lnTo>
                  <a:lnTo>
                    <a:pt x="116994" y="88808"/>
                  </a:lnTo>
                  <a:cubicBezTo>
                    <a:pt x="116994" y="90173"/>
                    <a:pt x="116224" y="91439"/>
                    <a:pt x="115057" y="92010"/>
                  </a:cubicBezTo>
                  <a:lnTo>
                    <a:pt x="102544" y="98615"/>
                  </a:lnTo>
                  <a:cubicBezTo>
                    <a:pt x="101278" y="99285"/>
                    <a:pt x="100607" y="100551"/>
                    <a:pt x="100607" y="101817"/>
                  </a:cubicBezTo>
                  <a:lnTo>
                    <a:pt x="100607" y="107156"/>
                  </a:lnTo>
                  <a:cubicBezTo>
                    <a:pt x="100607" y="108124"/>
                    <a:pt x="101476" y="108993"/>
                    <a:pt x="102445" y="108993"/>
                  </a:cubicBezTo>
                  <a:lnTo>
                    <a:pt x="124740" y="108993"/>
                  </a:lnTo>
                  <a:cubicBezTo>
                    <a:pt x="126776" y="108993"/>
                    <a:pt x="128340" y="107354"/>
                    <a:pt x="128340" y="105393"/>
                  </a:cubicBezTo>
                  <a:lnTo>
                    <a:pt x="128439" y="12784"/>
                  </a:lnTo>
                  <a:lnTo>
                    <a:pt x="124740" y="9283"/>
                  </a:lnTo>
                  <a:lnTo>
                    <a:pt x="122903" y="2704"/>
                  </a:lnTo>
                  <a:cubicBezTo>
                    <a:pt x="122431" y="1140"/>
                    <a:pt x="120966" y="171"/>
                    <a:pt x="119427" y="171"/>
                  </a:cubicBez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484D160-CDA7-5119-9CA1-4BA2546216E6}"/>
                </a:ext>
              </a:extLst>
            </p:cNvPr>
            <p:cNvSpPr/>
            <p:nvPr/>
          </p:nvSpPr>
          <p:spPr>
            <a:xfrm>
              <a:off x="10689812" y="3348137"/>
              <a:ext cx="13684" cy="18805"/>
            </a:xfrm>
            <a:custGeom>
              <a:avLst/>
              <a:gdLst>
                <a:gd name="connsiteX0" fmla="*/ 8070 w 13684"/>
                <a:gd name="connsiteY0" fmla="*/ 17678 h 18805"/>
                <a:gd name="connsiteX1" fmla="*/ 3502 w 13684"/>
                <a:gd name="connsiteY1" fmla="*/ 10801 h 18805"/>
                <a:gd name="connsiteX2" fmla="*/ 1565 w 13684"/>
                <a:gd name="connsiteY2" fmla="*/ 6927 h 18805"/>
                <a:gd name="connsiteX3" fmla="*/ 299 w 13684"/>
                <a:gd name="connsiteY3" fmla="*/ 2856 h 18805"/>
                <a:gd name="connsiteX4" fmla="*/ 4569 w 13684"/>
                <a:gd name="connsiteY4" fmla="*/ 1689 h 18805"/>
                <a:gd name="connsiteX5" fmla="*/ 7872 w 13684"/>
                <a:gd name="connsiteY5" fmla="*/ 7796 h 18805"/>
                <a:gd name="connsiteX6" fmla="*/ 12812 w 13684"/>
                <a:gd name="connsiteY6" fmla="*/ 13408 h 18805"/>
                <a:gd name="connsiteX7" fmla="*/ 12812 w 13684"/>
                <a:gd name="connsiteY7" fmla="*/ 17976 h 18805"/>
                <a:gd name="connsiteX8" fmla="*/ 8269 w 13684"/>
                <a:gd name="connsiteY8" fmla="*/ 17877 h 18805"/>
                <a:gd name="connsiteX9" fmla="*/ 7971 w 13684"/>
                <a:gd name="connsiteY9" fmla="*/ 17579 h 1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4" h="18805">
                  <a:moveTo>
                    <a:pt x="8070" y="17678"/>
                  </a:moveTo>
                  <a:cubicBezTo>
                    <a:pt x="6407" y="15468"/>
                    <a:pt x="4867" y="13134"/>
                    <a:pt x="3502" y="10801"/>
                  </a:cubicBezTo>
                  <a:cubicBezTo>
                    <a:pt x="2732" y="9534"/>
                    <a:pt x="2161" y="8268"/>
                    <a:pt x="1565" y="6927"/>
                  </a:cubicBezTo>
                  <a:cubicBezTo>
                    <a:pt x="1094" y="5562"/>
                    <a:pt x="696" y="4196"/>
                    <a:pt x="299" y="2856"/>
                  </a:cubicBezTo>
                  <a:cubicBezTo>
                    <a:pt x="-371" y="25"/>
                    <a:pt x="3800" y="-1117"/>
                    <a:pt x="4569" y="1689"/>
                  </a:cubicBezTo>
                  <a:cubicBezTo>
                    <a:pt x="5265" y="3923"/>
                    <a:pt x="6407" y="5959"/>
                    <a:pt x="7872" y="7796"/>
                  </a:cubicBezTo>
                  <a:cubicBezTo>
                    <a:pt x="9510" y="9832"/>
                    <a:pt x="11074" y="11670"/>
                    <a:pt x="12812" y="13408"/>
                  </a:cubicBezTo>
                  <a:cubicBezTo>
                    <a:pt x="14277" y="14674"/>
                    <a:pt x="14277" y="16710"/>
                    <a:pt x="12812" y="17976"/>
                  </a:cubicBezTo>
                  <a:cubicBezTo>
                    <a:pt x="11745" y="19242"/>
                    <a:pt x="9610" y="19143"/>
                    <a:pt x="8269" y="17877"/>
                  </a:cubicBezTo>
                  <a:cubicBezTo>
                    <a:pt x="8169" y="17777"/>
                    <a:pt x="8070" y="17678"/>
                    <a:pt x="7971" y="17579"/>
                  </a:cubicBez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B9AC6BD-F93B-7704-AC9F-02C2C1EC388A}"/>
                </a:ext>
              </a:extLst>
            </p:cNvPr>
            <p:cNvSpPr/>
            <p:nvPr/>
          </p:nvSpPr>
          <p:spPr>
            <a:xfrm>
              <a:off x="10812031" y="3348312"/>
              <a:ext cx="13706" cy="18764"/>
            </a:xfrm>
            <a:custGeom>
              <a:avLst/>
              <a:gdLst>
                <a:gd name="connsiteX0" fmla="*/ 1252 w 13706"/>
                <a:gd name="connsiteY0" fmla="*/ 13332 h 18764"/>
                <a:gd name="connsiteX1" fmla="*/ 6293 w 13706"/>
                <a:gd name="connsiteY1" fmla="*/ 7720 h 18764"/>
                <a:gd name="connsiteX2" fmla="*/ 9595 w 13706"/>
                <a:gd name="connsiteY2" fmla="*/ 1513 h 18764"/>
                <a:gd name="connsiteX3" fmla="*/ 13865 w 13706"/>
                <a:gd name="connsiteY3" fmla="*/ 2680 h 18764"/>
                <a:gd name="connsiteX4" fmla="*/ 12698 w 13706"/>
                <a:gd name="connsiteY4" fmla="*/ 6851 h 18764"/>
                <a:gd name="connsiteX5" fmla="*/ 10762 w 13706"/>
                <a:gd name="connsiteY5" fmla="*/ 10725 h 18764"/>
                <a:gd name="connsiteX6" fmla="*/ 6019 w 13706"/>
                <a:gd name="connsiteY6" fmla="*/ 17503 h 18764"/>
                <a:gd name="connsiteX7" fmla="*/ 1550 w 13706"/>
                <a:gd name="connsiteY7" fmla="*/ 18198 h 18764"/>
                <a:gd name="connsiteX8" fmla="*/ 880 w 13706"/>
                <a:gd name="connsiteY8" fmla="*/ 13729 h 18764"/>
                <a:gd name="connsiteX9" fmla="*/ 1153 w 13706"/>
                <a:gd name="connsiteY9" fmla="*/ 13431 h 1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06" h="18764">
                  <a:moveTo>
                    <a:pt x="1252" y="13332"/>
                  </a:moveTo>
                  <a:cubicBezTo>
                    <a:pt x="3015" y="11494"/>
                    <a:pt x="4753" y="9657"/>
                    <a:pt x="6293" y="7720"/>
                  </a:cubicBezTo>
                  <a:cubicBezTo>
                    <a:pt x="7757" y="5883"/>
                    <a:pt x="8924" y="3847"/>
                    <a:pt x="9595" y="1513"/>
                  </a:cubicBezTo>
                  <a:cubicBezTo>
                    <a:pt x="10464" y="-1019"/>
                    <a:pt x="14535" y="49"/>
                    <a:pt x="13865" y="2680"/>
                  </a:cubicBezTo>
                  <a:cubicBezTo>
                    <a:pt x="13666" y="4120"/>
                    <a:pt x="13195" y="5486"/>
                    <a:pt x="12698" y="6851"/>
                  </a:cubicBezTo>
                  <a:cubicBezTo>
                    <a:pt x="12127" y="8192"/>
                    <a:pt x="11432" y="9458"/>
                    <a:pt x="10762" y="10725"/>
                  </a:cubicBezTo>
                  <a:cubicBezTo>
                    <a:pt x="9322" y="13058"/>
                    <a:pt x="7757" y="15367"/>
                    <a:pt x="6019" y="17503"/>
                  </a:cubicBezTo>
                  <a:cubicBezTo>
                    <a:pt x="4952" y="18968"/>
                    <a:pt x="3015" y="19266"/>
                    <a:pt x="1550" y="18198"/>
                  </a:cubicBezTo>
                  <a:cubicBezTo>
                    <a:pt x="86" y="17130"/>
                    <a:pt x="-188" y="15094"/>
                    <a:pt x="880" y="13729"/>
                  </a:cubicBezTo>
                  <a:cubicBezTo>
                    <a:pt x="979" y="13630"/>
                    <a:pt x="1079" y="13530"/>
                    <a:pt x="1153" y="13431"/>
                  </a:cubicBez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3B73238-51E9-3B60-13EB-CB081C5BE98B}"/>
                </a:ext>
              </a:extLst>
            </p:cNvPr>
            <p:cNvSpPr/>
            <p:nvPr/>
          </p:nvSpPr>
          <p:spPr>
            <a:xfrm>
              <a:off x="10687278" y="3989376"/>
              <a:ext cx="54994" cy="36348"/>
            </a:xfrm>
            <a:custGeom>
              <a:avLst/>
              <a:gdLst>
                <a:gd name="connsiteX0" fmla="*/ 51424 w 54994"/>
                <a:gd name="connsiteY0" fmla="*/ 36456 h 36348"/>
                <a:gd name="connsiteX1" fmla="*/ 4002 w 54994"/>
                <a:gd name="connsiteY1" fmla="*/ 36456 h 36348"/>
                <a:gd name="connsiteX2" fmla="*/ 328 w 54994"/>
                <a:gd name="connsiteY2" fmla="*/ 32881 h 36348"/>
                <a:gd name="connsiteX3" fmla="*/ 228 w 54994"/>
                <a:gd name="connsiteY3" fmla="*/ 3782 h 36348"/>
                <a:gd name="connsiteX4" fmla="*/ 3903 w 54994"/>
                <a:gd name="connsiteY4" fmla="*/ 182 h 36348"/>
                <a:gd name="connsiteX5" fmla="*/ 51424 w 54994"/>
                <a:gd name="connsiteY5" fmla="*/ 108 h 36348"/>
                <a:gd name="connsiteX6" fmla="*/ 55123 w 54994"/>
                <a:gd name="connsiteY6" fmla="*/ 3782 h 36348"/>
                <a:gd name="connsiteX7" fmla="*/ 55222 w 54994"/>
                <a:gd name="connsiteY7" fmla="*/ 32781 h 36348"/>
                <a:gd name="connsiteX8" fmla="*/ 51523 w 54994"/>
                <a:gd name="connsiteY8" fmla="*/ 36357 h 3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94" h="36348">
                  <a:moveTo>
                    <a:pt x="51424" y="36456"/>
                  </a:moveTo>
                  <a:lnTo>
                    <a:pt x="4002" y="36456"/>
                  </a:lnTo>
                  <a:cubicBezTo>
                    <a:pt x="1966" y="36456"/>
                    <a:pt x="328" y="34917"/>
                    <a:pt x="328" y="32881"/>
                  </a:cubicBezTo>
                  <a:lnTo>
                    <a:pt x="228" y="3782"/>
                  </a:lnTo>
                  <a:cubicBezTo>
                    <a:pt x="228" y="1846"/>
                    <a:pt x="1867" y="182"/>
                    <a:pt x="3903" y="182"/>
                  </a:cubicBezTo>
                  <a:lnTo>
                    <a:pt x="51424" y="108"/>
                  </a:lnTo>
                  <a:cubicBezTo>
                    <a:pt x="53460" y="108"/>
                    <a:pt x="55123" y="1746"/>
                    <a:pt x="55123" y="3782"/>
                  </a:cubicBezTo>
                  <a:lnTo>
                    <a:pt x="55222" y="32781"/>
                  </a:lnTo>
                  <a:cubicBezTo>
                    <a:pt x="55222" y="34817"/>
                    <a:pt x="53559" y="36357"/>
                    <a:pt x="51523" y="36357"/>
                  </a:cubicBez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C15B476-5260-0F5B-B5A9-9A787B45261D}"/>
                </a:ext>
              </a:extLst>
            </p:cNvPr>
            <p:cNvSpPr/>
            <p:nvPr/>
          </p:nvSpPr>
          <p:spPr>
            <a:xfrm>
              <a:off x="10670185" y="3694910"/>
              <a:ext cx="36671" cy="54497"/>
            </a:xfrm>
            <a:custGeom>
              <a:avLst/>
              <a:gdLst>
                <a:gd name="connsiteX0" fmla="*/ 56 w 36671"/>
                <a:gd name="connsiteY0" fmla="*/ 23 h 54497"/>
                <a:gd name="connsiteX1" fmla="*/ 36728 w 36671"/>
                <a:gd name="connsiteY1" fmla="*/ 23 h 54497"/>
                <a:gd name="connsiteX2" fmla="*/ 36728 w 36671"/>
                <a:gd name="connsiteY2" fmla="*/ 54520 h 54497"/>
                <a:gd name="connsiteX3" fmla="*/ 56 w 36671"/>
                <a:gd name="connsiteY3" fmla="*/ 54520 h 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1" h="54497">
                  <a:moveTo>
                    <a:pt x="56" y="23"/>
                  </a:moveTo>
                  <a:lnTo>
                    <a:pt x="36728" y="23"/>
                  </a:lnTo>
                  <a:lnTo>
                    <a:pt x="36728" y="54520"/>
                  </a:lnTo>
                  <a:lnTo>
                    <a:pt x="56" y="54520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8E1D440-D3DC-3AD1-2D8E-F9301822C3EC}"/>
                </a:ext>
              </a:extLst>
            </p:cNvPr>
            <p:cNvSpPr/>
            <p:nvPr/>
          </p:nvSpPr>
          <p:spPr>
            <a:xfrm>
              <a:off x="10786778" y="3551181"/>
              <a:ext cx="45783" cy="45385"/>
            </a:xfrm>
            <a:custGeom>
              <a:avLst/>
              <a:gdLst>
                <a:gd name="connsiteX0" fmla="*/ 58 w 45783"/>
                <a:gd name="connsiteY0" fmla="*/ 21 h 45385"/>
                <a:gd name="connsiteX1" fmla="*/ 45841 w 45783"/>
                <a:gd name="connsiteY1" fmla="*/ 21 h 45385"/>
                <a:gd name="connsiteX2" fmla="*/ 45841 w 45783"/>
                <a:gd name="connsiteY2" fmla="*/ 45407 h 45385"/>
                <a:gd name="connsiteX3" fmla="*/ 58 w 45783"/>
                <a:gd name="connsiteY3" fmla="*/ 45407 h 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83" h="45385">
                  <a:moveTo>
                    <a:pt x="58" y="21"/>
                  </a:moveTo>
                  <a:lnTo>
                    <a:pt x="45841" y="21"/>
                  </a:lnTo>
                  <a:lnTo>
                    <a:pt x="45841" y="45407"/>
                  </a:lnTo>
                  <a:lnTo>
                    <a:pt x="58" y="45407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403714E-52AC-3BC2-4DA0-FC786862C50C}"/>
                </a:ext>
              </a:extLst>
            </p:cNvPr>
            <p:cNvSpPr/>
            <p:nvPr/>
          </p:nvSpPr>
          <p:spPr>
            <a:xfrm>
              <a:off x="10852821" y="3472625"/>
              <a:ext cx="27534" cy="45385"/>
            </a:xfrm>
            <a:custGeom>
              <a:avLst/>
              <a:gdLst>
                <a:gd name="connsiteX0" fmla="*/ 59 w 27534"/>
                <a:gd name="connsiteY0" fmla="*/ 20 h 45385"/>
                <a:gd name="connsiteX1" fmla="*/ 27593 w 27534"/>
                <a:gd name="connsiteY1" fmla="*/ 20 h 45385"/>
                <a:gd name="connsiteX2" fmla="*/ 27593 w 27534"/>
                <a:gd name="connsiteY2" fmla="*/ 45405 h 45385"/>
                <a:gd name="connsiteX3" fmla="*/ 59 w 27534"/>
                <a:gd name="connsiteY3" fmla="*/ 45405 h 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4" h="45385">
                  <a:moveTo>
                    <a:pt x="59" y="20"/>
                  </a:moveTo>
                  <a:lnTo>
                    <a:pt x="27593" y="20"/>
                  </a:lnTo>
                  <a:lnTo>
                    <a:pt x="27593" y="45405"/>
                  </a:lnTo>
                  <a:lnTo>
                    <a:pt x="59" y="45405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11A4B7B-5F1A-149E-C385-1441137B785B}"/>
                </a:ext>
              </a:extLst>
            </p:cNvPr>
            <p:cNvSpPr/>
            <p:nvPr/>
          </p:nvSpPr>
          <p:spPr>
            <a:xfrm>
              <a:off x="10665957" y="3557491"/>
              <a:ext cx="54969" cy="72448"/>
            </a:xfrm>
            <a:custGeom>
              <a:avLst/>
              <a:gdLst>
                <a:gd name="connsiteX0" fmla="*/ 3900 w 54969"/>
                <a:gd name="connsiteY0" fmla="*/ 83 h 72448"/>
                <a:gd name="connsiteX1" fmla="*/ 51321 w 54969"/>
                <a:gd name="connsiteY1" fmla="*/ 83 h 72448"/>
                <a:gd name="connsiteX2" fmla="*/ 55021 w 54969"/>
                <a:gd name="connsiteY2" fmla="*/ 3683 h 72448"/>
                <a:gd name="connsiteX3" fmla="*/ 55195 w 54969"/>
                <a:gd name="connsiteY3" fmla="*/ 68931 h 72448"/>
                <a:gd name="connsiteX4" fmla="*/ 51421 w 54969"/>
                <a:gd name="connsiteY4" fmla="*/ 72531 h 72448"/>
                <a:gd name="connsiteX5" fmla="*/ 3900 w 54969"/>
                <a:gd name="connsiteY5" fmla="*/ 72531 h 72448"/>
                <a:gd name="connsiteX6" fmla="*/ 225 w 54969"/>
                <a:gd name="connsiteY6" fmla="*/ 69031 h 72448"/>
                <a:gd name="connsiteX7" fmla="*/ 225 w 54969"/>
                <a:gd name="connsiteY7" fmla="*/ 3758 h 72448"/>
                <a:gd name="connsiteX8" fmla="*/ 3800 w 54969"/>
                <a:gd name="connsiteY8" fmla="*/ 182 h 7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69" h="72448">
                  <a:moveTo>
                    <a:pt x="3900" y="83"/>
                  </a:moveTo>
                  <a:lnTo>
                    <a:pt x="51321" y="83"/>
                  </a:lnTo>
                  <a:cubicBezTo>
                    <a:pt x="53357" y="83"/>
                    <a:pt x="55021" y="1722"/>
                    <a:pt x="55021" y="3683"/>
                  </a:cubicBezTo>
                  <a:lnTo>
                    <a:pt x="55195" y="68931"/>
                  </a:lnTo>
                  <a:cubicBezTo>
                    <a:pt x="55195" y="70967"/>
                    <a:pt x="53357" y="72531"/>
                    <a:pt x="51421" y="72531"/>
                  </a:cubicBezTo>
                  <a:lnTo>
                    <a:pt x="3900" y="72531"/>
                  </a:lnTo>
                  <a:cubicBezTo>
                    <a:pt x="1864" y="72531"/>
                    <a:pt x="225" y="71067"/>
                    <a:pt x="225" y="69031"/>
                  </a:cubicBezTo>
                  <a:lnTo>
                    <a:pt x="225" y="3758"/>
                  </a:lnTo>
                  <a:cubicBezTo>
                    <a:pt x="225" y="1821"/>
                    <a:pt x="1765" y="182"/>
                    <a:pt x="3800" y="182"/>
                  </a:cubicBezTo>
                  <a:close/>
                </a:path>
              </a:pathLst>
            </a:custGeom>
            <a:solidFill>
              <a:srgbClr val="CCCCC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B00BF0-0CEB-72CF-6362-F85D46344712}"/>
                </a:ext>
              </a:extLst>
            </p:cNvPr>
            <p:cNvSpPr/>
            <p:nvPr/>
          </p:nvSpPr>
          <p:spPr>
            <a:xfrm>
              <a:off x="10670395" y="3561961"/>
              <a:ext cx="45882" cy="63218"/>
            </a:xfrm>
            <a:custGeom>
              <a:avLst/>
              <a:gdLst>
                <a:gd name="connsiteX0" fmla="*/ 23018 w 45882"/>
                <a:gd name="connsiteY0" fmla="*/ 83 h 63218"/>
                <a:gd name="connsiteX1" fmla="*/ 45910 w 45882"/>
                <a:gd name="connsiteY1" fmla="*/ 22677 h 63218"/>
                <a:gd name="connsiteX2" fmla="*/ 46108 w 45882"/>
                <a:gd name="connsiteY2" fmla="*/ 40901 h 63218"/>
                <a:gd name="connsiteX3" fmla="*/ 325 w 45882"/>
                <a:gd name="connsiteY3" fmla="*/ 40901 h 63218"/>
                <a:gd name="connsiteX4" fmla="*/ 226 w 45882"/>
                <a:gd name="connsiteY4" fmla="*/ 22875 h 63218"/>
                <a:gd name="connsiteX5" fmla="*/ 23118 w 45882"/>
                <a:gd name="connsiteY5" fmla="*/ 183 h 6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82" h="63218">
                  <a:moveTo>
                    <a:pt x="23018" y="83"/>
                  </a:moveTo>
                  <a:cubicBezTo>
                    <a:pt x="35730" y="83"/>
                    <a:pt x="45910" y="10164"/>
                    <a:pt x="45910" y="22677"/>
                  </a:cubicBezTo>
                  <a:lnTo>
                    <a:pt x="46108" y="40901"/>
                  </a:lnTo>
                  <a:cubicBezTo>
                    <a:pt x="45513" y="70769"/>
                    <a:pt x="822" y="70769"/>
                    <a:pt x="325" y="40901"/>
                  </a:cubicBezTo>
                  <a:lnTo>
                    <a:pt x="226" y="22875"/>
                  </a:lnTo>
                  <a:cubicBezTo>
                    <a:pt x="226" y="10362"/>
                    <a:pt x="10406" y="183"/>
                    <a:pt x="23118" y="183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A3C25F8-A669-3396-FD60-C551EF06C046}"/>
                </a:ext>
              </a:extLst>
            </p:cNvPr>
            <p:cNvSpPr/>
            <p:nvPr/>
          </p:nvSpPr>
          <p:spPr>
            <a:xfrm>
              <a:off x="10665944" y="3557392"/>
              <a:ext cx="14075" cy="14044"/>
            </a:xfrm>
            <a:custGeom>
              <a:avLst/>
              <a:gdLst>
                <a:gd name="connsiteX0" fmla="*/ 225 w 14075"/>
                <a:gd name="connsiteY0" fmla="*/ 3857 h 14044"/>
                <a:gd name="connsiteX1" fmla="*/ 225 w 14075"/>
                <a:gd name="connsiteY1" fmla="*/ 10461 h 14044"/>
                <a:gd name="connsiteX2" fmla="*/ 6332 w 14075"/>
                <a:gd name="connsiteY2" fmla="*/ 13093 h 14044"/>
                <a:gd name="connsiteX3" fmla="*/ 13210 w 14075"/>
                <a:gd name="connsiteY3" fmla="*/ 6191 h 14044"/>
                <a:gd name="connsiteX4" fmla="*/ 10603 w 14075"/>
                <a:gd name="connsiteY4" fmla="*/ 83 h 14044"/>
                <a:gd name="connsiteX5" fmla="*/ 3899 w 14075"/>
                <a:gd name="connsiteY5" fmla="*/ 83 h 14044"/>
                <a:gd name="connsiteX6" fmla="*/ 225 w 14075"/>
                <a:gd name="connsiteY6" fmla="*/ 3782 h 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" h="14044">
                  <a:moveTo>
                    <a:pt x="225" y="3857"/>
                  </a:moveTo>
                  <a:lnTo>
                    <a:pt x="225" y="10461"/>
                  </a:lnTo>
                  <a:cubicBezTo>
                    <a:pt x="225" y="13763"/>
                    <a:pt x="4098" y="15303"/>
                    <a:pt x="6332" y="13093"/>
                  </a:cubicBezTo>
                  <a:lnTo>
                    <a:pt x="13210" y="6191"/>
                  </a:lnTo>
                  <a:cubicBezTo>
                    <a:pt x="15544" y="3956"/>
                    <a:pt x="13880" y="83"/>
                    <a:pt x="10603" y="83"/>
                  </a:cubicBezTo>
                  <a:lnTo>
                    <a:pt x="3899" y="83"/>
                  </a:lnTo>
                  <a:cubicBezTo>
                    <a:pt x="1863" y="83"/>
                    <a:pt x="225" y="1722"/>
                    <a:pt x="225" y="3782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093EA46-7C52-0C14-8BA2-4131F9BBDE3B}"/>
                </a:ext>
              </a:extLst>
            </p:cNvPr>
            <p:cNvSpPr/>
            <p:nvPr/>
          </p:nvSpPr>
          <p:spPr>
            <a:xfrm>
              <a:off x="10706736" y="3557491"/>
              <a:ext cx="14276" cy="14084"/>
            </a:xfrm>
            <a:custGeom>
              <a:avLst/>
              <a:gdLst>
                <a:gd name="connsiteX0" fmla="*/ 10532 w 14276"/>
                <a:gd name="connsiteY0" fmla="*/ 83 h 14084"/>
                <a:gd name="connsiteX1" fmla="*/ 3853 w 14276"/>
                <a:gd name="connsiteY1" fmla="*/ 83 h 14084"/>
                <a:gd name="connsiteX2" fmla="*/ 1321 w 14276"/>
                <a:gd name="connsiteY2" fmla="*/ 6290 h 14084"/>
                <a:gd name="connsiteX3" fmla="*/ 8099 w 14276"/>
                <a:gd name="connsiteY3" fmla="*/ 13068 h 14084"/>
                <a:gd name="connsiteX4" fmla="*/ 14504 w 14276"/>
                <a:gd name="connsiteY4" fmla="*/ 10560 h 14084"/>
                <a:gd name="connsiteX5" fmla="*/ 14405 w 14276"/>
                <a:gd name="connsiteY5" fmla="*/ 3757 h 14084"/>
                <a:gd name="connsiteX6" fmla="*/ 10631 w 14276"/>
                <a:gd name="connsiteY6" fmla="*/ 182 h 1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6" h="14084">
                  <a:moveTo>
                    <a:pt x="10532" y="83"/>
                  </a:moveTo>
                  <a:lnTo>
                    <a:pt x="3853" y="83"/>
                  </a:lnTo>
                  <a:cubicBezTo>
                    <a:pt x="650" y="83"/>
                    <a:pt x="-1013" y="3956"/>
                    <a:pt x="1321" y="6290"/>
                  </a:cubicBezTo>
                  <a:lnTo>
                    <a:pt x="8099" y="13068"/>
                  </a:lnTo>
                  <a:cubicBezTo>
                    <a:pt x="10333" y="15402"/>
                    <a:pt x="14504" y="13763"/>
                    <a:pt x="14504" y="10560"/>
                  </a:cubicBezTo>
                  <a:lnTo>
                    <a:pt x="14405" y="3757"/>
                  </a:lnTo>
                  <a:cubicBezTo>
                    <a:pt x="14405" y="1721"/>
                    <a:pt x="12568" y="182"/>
                    <a:pt x="10631" y="182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78EADB-8455-BAAC-4C45-FF130AFB08D3}"/>
                </a:ext>
              </a:extLst>
            </p:cNvPr>
            <p:cNvSpPr/>
            <p:nvPr/>
          </p:nvSpPr>
          <p:spPr>
            <a:xfrm>
              <a:off x="10706637" y="3615879"/>
              <a:ext cx="14276" cy="14060"/>
            </a:xfrm>
            <a:custGeom>
              <a:avLst/>
              <a:gdLst>
                <a:gd name="connsiteX0" fmla="*/ 14504 w 14276"/>
                <a:gd name="connsiteY0" fmla="*/ 10273 h 14060"/>
                <a:gd name="connsiteX1" fmla="*/ 14504 w 14276"/>
                <a:gd name="connsiteY1" fmla="*/ 3768 h 14060"/>
                <a:gd name="connsiteX2" fmla="*/ 8124 w 14276"/>
                <a:gd name="connsiteY2" fmla="*/ 1161 h 14060"/>
                <a:gd name="connsiteX3" fmla="*/ 1321 w 14276"/>
                <a:gd name="connsiteY3" fmla="*/ 7939 h 14060"/>
                <a:gd name="connsiteX4" fmla="*/ 3853 w 14276"/>
                <a:gd name="connsiteY4" fmla="*/ 14146 h 14060"/>
                <a:gd name="connsiteX5" fmla="*/ 10631 w 14276"/>
                <a:gd name="connsiteY5" fmla="*/ 14047 h 14060"/>
                <a:gd name="connsiteX6" fmla="*/ 14331 w 14276"/>
                <a:gd name="connsiteY6" fmla="*/ 10373 h 1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6" h="14060">
                  <a:moveTo>
                    <a:pt x="14504" y="10273"/>
                  </a:moveTo>
                  <a:lnTo>
                    <a:pt x="14504" y="3768"/>
                  </a:lnTo>
                  <a:cubicBezTo>
                    <a:pt x="14504" y="565"/>
                    <a:pt x="10433" y="-1172"/>
                    <a:pt x="8124" y="1161"/>
                  </a:cubicBezTo>
                  <a:lnTo>
                    <a:pt x="1321" y="7939"/>
                  </a:lnTo>
                  <a:cubicBezTo>
                    <a:pt x="-1013" y="10174"/>
                    <a:pt x="650" y="14146"/>
                    <a:pt x="3853" y="14146"/>
                  </a:cubicBezTo>
                  <a:lnTo>
                    <a:pt x="10631" y="14047"/>
                  </a:lnTo>
                  <a:cubicBezTo>
                    <a:pt x="12667" y="14047"/>
                    <a:pt x="14331" y="12508"/>
                    <a:pt x="14331" y="10373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98DA81-5557-52C7-A735-D2C5054FE986}"/>
                </a:ext>
              </a:extLst>
            </p:cNvPr>
            <p:cNvSpPr/>
            <p:nvPr/>
          </p:nvSpPr>
          <p:spPr>
            <a:xfrm>
              <a:off x="10665857" y="3615759"/>
              <a:ext cx="14075" cy="14081"/>
            </a:xfrm>
            <a:custGeom>
              <a:avLst/>
              <a:gdLst>
                <a:gd name="connsiteX0" fmla="*/ 3999 w 14075"/>
                <a:gd name="connsiteY0" fmla="*/ 14168 h 14081"/>
                <a:gd name="connsiteX1" fmla="*/ 10603 w 14075"/>
                <a:gd name="connsiteY1" fmla="*/ 14168 h 14081"/>
                <a:gd name="connsiteX2" fmla="*/ 13210 w 14075"/>
                <a:gd name="connsiteY2" fmla="*/ 7960 h 14081"/>
                <a:gd name="connsiteX3" fmla="*/ 6432 w 14075"/>
                <a:gd name="connsiteY3" fmla="*/ 1182 h 14081"/>
                <a:gd name="connsiteX4" fmla="*/ 225 w 14075"/>
                <a:gd name="connsiteY4" fmla="*/ 3789 h 14081"/>
                <a:gd name="connsiteX5" fmla="*/ 324 w 14075"/>
                <a:gd name="connsiteY5" fmla="*/ 10493 h 14081"/>
                <a:gd name="connsiteX6" fmla="*/ 3899 w 14075"/>
                <a:gd name="connsiteY6" fmla="*/ 14168 h 1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" h="14081">
                  <a:moveTo>
                    <a:pt x="3999" y="14168"/>
                  </a:moveTo>
                  <a:lnTo>
                    <a:pt x="10603" y="14168"/>
                  </a:lnTo>
                  <a:cubicBezTo>
                    <a:pt x="13880" y="14168"/>
                    <a:pt x="15544" y="10294"/>
                    <a:pt x="13210" y="7960"/>
                  </a:cubicBezTo>
                  <a:lnTo>
                    <a:pt x="6432" y="1182"/>
                  </a:lnTo>
                  <a:cubicBezTo>
                    <a:pt x="4098" y="-1151"/>
                    <a:pt x="225" y="487"/>
                    <a:pt x="225" y="3789"/>
                  </a:cubicBezTo>
                  <a:lnTo>
                    <a:pt x="324" y="10493"/>
                  </a:lnTo>
                  <a:cubicBezTo>
                    <a:pt x="324" y="12430"/>
                    <a:pt x="1864" y="14168"/>
                    <a:pt x="3899" y="14168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F55C851-06BE-1A97-4257-D117B7AAB84B}"/>
                </a:ext>
              </a:extLst>
            </p:cNvPr>
            <p:cNvSpPr/>
            <p:nvPr/>
          </p:nvSpPr>
          <p:spPr>
            <a:xfrm>
              <a:off x="10848356" y="3551086"/>
              <a:ext cx="36671" cy="45484"/>
            </a:xfrm>
            <a:custGeom>
              <a:avLst/>
              <a:gdLst>
                <a:gd name="connsiteX0" fmla="*/ 235 w 36671"/>
                <a:gd name="connsiteY0" fmla="*/ 41795 h 45484"/>
                <a:gd name="connsiteX1" fmla="*/ 235 w 36671"/>
                <a:gd name="connsiteY1" fmla="*/ 3883 h 45484"/>
                <a:gd name="connsiteX2" fmla="*/ 3835 w 36671"/>
                <a:gd name="connsiteY2" fmla="*/ 184 h 45484"/>
                <a:gd name="connsiteX3" fmla="*/ 33107 w 36671"/>
                <a:gd name="connsiteY3" fmla="*/ 84 h 45484"/>
                <a:gd name="connsiteX4" fmla="*/ 36806 w 36671"/>
                <a:gd name="connsiteY4" fmla="*/ 3784 h 45484"/>
                <a:gd name="connsiteX5" fmla="*/ 36906 w 36671"/>
                <a:gd name="connsiteY5" fmla="*/ 41795 h 45484"/>
                <a:gd name="connsiteX6" fmla="*/ 33107 w 36671"/>
                <a:gd name="connsiteY6" fmla="*/ 45470 h 45484"/>
                <a:gd name="connsiteX7" fmla="*/ 3934 w 36671"/>
                <a:gd name="connsiteY7" fmla="*/ 45569 h 45484"/>
                <a:gd name="connsiteX8" fmla="*/ 334 w 36671"/>
                <a:gd name="connsiteY8" fmla="*/ 41895 h 4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71" h="45484">
                  <a:moveTo>
                    <a:pt x="235" y="41795"/>
                  </a:moveTo>
                  <a:lnTo>
                    <a:pt x="235" y="3883"/>
                  </a:lnTo>
                  <a:cubicBezTo>
                    <a:pt x="235" y="1822"/>
                    <a:pt x="1799" y="184"/>
                    <a:pt x="3835" y="184"/>
                  </a:cubicBezTo>
                  <a:lnTo>
                    <a:pt x="33107" y="84"/>
                  </a:lnTo>
                  <a:cubicBezTo>
                    <a:pt x="35143" y="84"/>
                    <a:pt x="36806" y="1748"/>
                    <a:pt x="36806" y="3784"/>
                  </a:cubicBezTo>
                  <a:lnTo>
                    <a:pt x="36906" y="41795"/>
                  </a:lnTo>
                  <a:cubicBezTo>
                    <a:pt x="36906" y="43831"/>
                    <a:pt x="35242" y="45470"/>
                    <a:pt x="33107" y="45470"/>
                  </a:cubicBezTo>
                  <a:lnTo>
                    <a:pt x="3934" y="45569"/>
                  </a:lnTo>
                  <a:cubicBezTo>
                    <a:pt x="1898" y="45569"/>
                    <a:pt x="334" y="43931"/>
                    <a:pt x="334" y="41895"/>
                  </a:cubicBez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24BC813-2FC2-CD28-C60C-787BC0C5A49E}"/>
                </a:ext>
              </a:extLst>
            </p:cNvPr>
            <p:cNvSpPr/>
            <p:nvPr/>
          </p:nvSpPr>
          <p:spPr>
            <a:xfrm>
              <a:off x="10791421" y="3604536"/>
              <a:ext cx="36670" cy="27360"/>
            </a:xfrm>
            <a:custGeom>
              <a:avLst/>
              <a:gdLst>
                <a:gd name="connsiteX0" fmla="*/ 58 w 36670"/>
                <a:gd name="connsiteY0" fmla="*/ 21 h 27360"/>
                <a:gd name="connsiteX1" fmla="*/ 36729 w 36670"/>
                <a:gd name="connsiteY1" fmla="*/ 21 h 27360"/>
                <a:gd name="connsiteX2" fmla="*/ 36729 w 36670"/>
                <a:gd name="connsiteY2" fmla="*/ 27382 h 27360"/>
                <a:gd name="connsiteX3" fmla="*/ 58 w 36670"/>
                <a:gd name="connsiteY3" fmla="*/ 27382 h 2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0" h="27360">
                  <a:moveTo>
                    <a:pt x="58" y="21"/>
                  </a:moveTo>
                  <a:lnTo>
                    <a:pt x="36729" y="21"/>
                  </a:lnTo>
                  <a:lnTo>
                    <a:pt x="36729" y="27382"/>
                  </a:lnTo>
                  <a:lnTo>
                    <a:pt x="58" y="2738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7472202-80F5-63EE-B000-E2F9F47C04EA}"/>
                </a:ext>
              </a:extLst>
            </p:cNvPr>
            <p:cNvSpPr/>
            <p:nvPr/>
          </p:nvSpPr>
          <p:spPr>
            <a:xfrm>
              <a:off x="10828092" y="3654192"/>
              <a:ext cx="18224" cy="36273"/>
            </a:xfrm>
            <a:custGeom>
              <a:avLst/>
              <a:gdLst>
                <a:gd name="connsiteX0" fmla="*/ 58 w 18224"/>
                <a:gd name="connsiteY0" fmla="*/ 22 h 36273"/>
                <a:gd name="connsiteX1" fmla="*/ 18282 w 18224"/>
                <a:gd name="connsiteY1" fmla="*/ 22 h 36273"/>
                <a:gd name="connsiteX2" fmla="*/ 18282 w 18224"/>
                <a:gd name="connsiteY2" fmla="*/ 36296 h 36273"/>
                <a:gd name="connsiteX3" fmla="*/ 58 w 18224"/>
                <a:gd name="connsiteY3" fmla="*/ 36296 h 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" h="36273">
                  <a:moveTo>
                    <a:pt x="58" y="22"/>
                  </a:moveTo>
                  <a:lnTo>
                    <a:pt x="18282" y="22"/>
                  </a:lnTo>
                  <a:lnTo>
                    <a:pt x="18282" y="36296"/>
                  </a:lnTo>
                  <a:lnTo>
                    <a:pt x="58" y="36296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4FF7CD8-6C63-C1E6-6B80-F67838757BCD}"/>
                </a:ext>
              </a:extLst>
            </p:cNvPr>
            <p:cNvSpPr/>
            <p:nvPr/>
          </p:nvSpPr>
          <p:spPr>
            <a:xfrm>
              <a:off x="10828092" y="3660474"/>
              <a:ext cx="18224" cy="23561"/>
            </a:xfrm>
            <a:custGeom>
              <a:avLst/>
              <a:gdLst>
                <a:gd name="connsiteX0" fmla="*/ 58 w 18224"/>
                <a:gd name="connsiteY0" fmla="*/ 22 h 23561"/>
                <a:gd name="connsiteX1" fmla="*/ 18282 w 18224"/>
                <a:gd name="connsiteY1" fmla="*/ 22 h 23561"/>
                <a:gd name="connsiteX2" fmla="*/ 18282 w 18224"/>
                <a:gd name="connsiteY2" fmla="*/ 23584 h 23561"/>
                <a:gd name="connsiteX3" fmla="*/ 58 w 18224"/>
                <a:gd name="connsiteY3" fmla="*/ 23584 h 2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" h="23561">
                  <a:moveTo>
                    <a:pt x="58" y="22"/>
                  </a:moveTo>
                  <a:lnTo>
                    <a:pt x="18282" y="22"/>
                  </a:lnTo>
                  <a:lnTo>
                    <a:pt x="18282" y="23584"/>
                  </a:lnTo>
                  <a:lnTo>
                    <a:pt x="58" y="23584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6BEEB8-7B58-5EE9-8B4B-73D27A051666}"/>
                </a:ext>
              </a:extLst>
            </p:cNvPr>
            <p:cNvSpPr/>
            <p:nvPr/>
          </p:nvSpPr>
          <p:spPr>
            <a:xfrm>
              <a:off x="10791421" y="3515403"/>
              <a:ext cx="36670" cy="27261"/>
            </a:xfrm>
            <a:custGeom>
              <a:avLst/>
              <a:gdLst>
                <a:gd name="connsiteX0" fmla="*/ 58 w 36670"/>
                <a:gd name="connsiteY0" fmla="*/ 20 h 27261"/>
                <a:gd name="connsiteX1" fmla="*/ 36729 w 36670"/>
                <a:gd name="connsiteY1" fmla="*/ 20 h 27261"/>
                <a:gd name="connsiteX2" fmla="*/ 36729 w 36670"/>
                <a:gd name="connsiteY2" fmla="*/ 27281 h 27261"/>
                <a:gd name="connsiteX3" fmla="*/ 58 w 36670"/>
                <a:gd name="connsiteY3" fmla="*/ 27281 h 2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70" h="27261">
                  <a:moveTo>
                    <a:pt x="58" y="20"/>
                  </a:moveTo>
                  <a:lnTo>
                    <a:pt x="36729" y="20"/>
                  </a:lnTo>
                  <a:lnTo>
                    <a:pt x="36729" y="27281"/>
                  </a:lnTo>
                  <a:lnTo>
                    <a:pt x="58" y="27281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A386B78-D38F-D2B8-9FF9-CAF4BE6A2ABB}"/>
                </a:ext>
              </a:extLst>
            </p:cNvPr>
            <p:cNvSpPr/>
            <p:nvPr/>
          </p:nvSpPr>
          <p:spPr>
            <a:xfrm>
              <a:off x="10795890" y="3515403"/>
              <a:ext cx="27534" cy="27261"/>
            </a:xfrm>
            <a:custGeom>
              <a:avLst/>
              <a:gdLst>
                <a:gd name="connsiteX0" fmla="*/ 58 w 27534"/>
                <a:gd name="connsiteY0" fmla="*/ 20 h 27261"/>
                <a:gd name="connsiteX1" fmla="*/ 27593 w 27534"/>
                <a:gd name="connsiteY1" fmla="*/ 20 h 27261"/>
                <a:gd name="connsiteX2" fmla="*/ 27593 w 27534"/>
                <a:gd name="connsiteY2" fmla="*/ 27281 h 27261"/>
                <a:gd name="connsiteX3" fmla="*/ 58 w 27534"/>
                <a:gd name="connsiteY3" fmla="*/ 27281 h 2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4" h="27261">
                  <a:moveTo>
                    <a:pt x="58" y="20"/>
                  </a:moveTo>
                  <a:lnTo>
                    <a:pt x="27593" y="20"/>
                  </a:lnTo>
                  <a:lnTo>
                    <a:pt x="27593" y="27281"/>
                  </a:lnTo>
                  <a:lnTo>
                    <a:pt x="58" y="27281"/>
                  </a:lnTo>
                  <a:close/>
                </a:path>
              </a:pathLst>
            </a:custGeom>
            <a:solidFill>
              <a:srgbClr val="958863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D76D242-58B2-D507-17DD-F9B5A112CAD7}"/>
                </a:ext>
              </a:extLst>
            </p:cNvPr>
            <p:cNvSpPr/>
            <p:nvPr/>
          </p:nvSpPr>
          <p:spPr>
            <a:xfrm>
              <a:off x="10795890" y="3604536"/>
              <a:ext cx="27534" cy="27360"/>
            </a:xfrm>
            <a:custGeom>
              <a:avLst/>
              <a:gdLst>
                <a:gd name="connsiteX0" fmla="*/ 58 w 27534"/>
                <a:gd name="connsiteY0" fmla="*/ 21 h 27360"/>
                <a:gd name="connsiteX1" fmla="*/ 27593 w 27534"/>
                <a:gd name="connsiteY1" fmla="*/ 21 h 27360"/>
                <a:gd name="connsiteX2" fmla="*/ 27593 w 27534"/>
                <a:gd name="connsiteY2" fmla="*/ 27382 h 27360"/>
                <a:gd name="connsiteX3" fmla="*/ 58 w 27534"/>
                <a:gd name="connsiteY3" fmla="*/ 27382 h 2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4" h="27360">
                  <a:moveTo>
                    <a:pt x="58" y="21"/>
                  </a:moveTo>
                  <a:lnTo>
                    <a:pt x="27593" y="21"/>
                  </a:lnTo>
                  <a:lnTo>
                    <a:pt x="27593" y="27382"/>
                  </a:lnTo>
                  <a:lnTo>
                    <a:pt x="58" y="27382"/>
                  </a:lnTo>
                  <a:close/>
                </a:path>
              </a:pathLst>
            </a:custGeom>
            <a:solidFill>
              <a:srgbClr val="958863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4D649D5-A2F8-8C2D-3F80-AFA3743E23A0}"/>
                </a:ext>
              </a:extLst>
            </p:cNvPr>
            <p:cNvSpPr/>
            <p:nvPr/>
          </p:nvSpPr>
          <p:spPr>
            <a:xfrm>
              <a:off x="10860671" y="4192141"/>
              <a:ext cx="15572" cy="15365"/>
            </a:xfrm>
            <a:custGeom>
              <a:avLst/>
              <a:gdLst>
                <a:gd name="connsiteX0" fmla="*/ 8106 w 15572"/>
                <a:gd name="connsiteY0" fmla="*/ 117 h 15365"/>
                <a:gd name="connsiteX1" fmla="*/ 13519 w 15572"/>
                <a:gd name="connsiteY1" fmla="*/ 13226 h 15365"/>
                <a:gd name="connsiteX2" fmla="*/ 236 w 15572"/>
                <a:gd name="connsiteY2" fmla="*/ 7789 h 15365"/>
                <a:gd name="connsiteX3" fmla="*/ 8106 w 15572"/>
                <a:gd name="connsiteY3" fmla="*/ 117 h 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72" h="15365">
                  <a:moveTo>
                    <a:pt x="8106" y="117"/>
                  </a:moveTo>
                  <a:cubicBezTo>
                    <a:pt x="14983" y="117"/>
                    <a:pt x="18385" y="8385"/>
                    <a:pt x="13519" y="13226"/>
                  </a:cubicBezTo>
                  <a:cubicBezTo>
                    <a:pt x="8677" y="18068"/>
                    <a:pt x="236" y="14592"/>
                    <a:pt x="236" y="7789"/>
                  </a:cubicBezTo>
                  <a:cubicBezTo>
                    <a:pt x="236" y="3518"/>
                    <a:pt x="3736" y="117"/>
                    <a:pt x="8106" y="117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55948A1-371B-4C5F-81AB-33A5BBE3B7A1}"/>
                </a:ext>
              </a:extLst>
            </p:cNvPr>
            <p:cNvSpPr/>
            <p:nvPr/>
          </p:nvSpPr>
          <p:spPr>
            <a:xfrm>
              <a:off x="10644598" y="3507438"/>
              <a:ext cx="15517" cy="15402"/>
            </a:xfrm>
            <a:custGeom>
              <a:avLst/>
              <a:gdLst>
                <a:gd name="connsiteX0" fmla="*/ 7995 w 15517"/>
                <a:gd name="connsiteY0" fmla="*/ 80 h 15402"/>
                <a:gd name="connsiteX1" fmla="*/ 13408 w 15517"/>
                <a:gd name="connsiteY1" fmla="*/ 13189 h 15402"/>
                <a:gd name="connsiteX2" fmla="*/ 224 w 15517"/>
                <a:gd name="connsiteY2" fmla="*/ 7752 h 15402"/>
                <a:gd name="connsiteX3" fmla="*/ 7995 w 15517"/>
                <a:gd name="connsiteY3" fmla="*/ 80 h 1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17" h="15402">
                  <a:moveTo>
                    <a:pt x="7995" y="80"/>
                  </a:moveTo>
                  <a:cubicBezTo>
                    <a:pt x="14873" y="80"/>
                    <a:pt x="18373" y="8422"/>
                    <a:pt x="13408" y="13189"/>
                  </a:cubicBezTo>
                  <a:cubicBezTo>
                    <a:pt x="8566" y="18031"/>
                    <a:pt x="224" y="14729"/>
                    <a:pt x="224" y="7752"/>
                  </a:cubicBezTo>
                  <a:cubicBezTo>
                    <a:pt x="224" y="3482"/>
                    <a:pt x="3725" y="80"/>
                    <a:pt x="7995" y="80"/>
                  </a:cubicBez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1841CC7-1066-DBFC-1275-276812C8374E}"/>
                </a:ext>
              </a:extLst>
            </p:cNvPr>
            <p:cNvSpPr/>
            <p:nvPr/>
          </p:nvSpPr>
          <p:spPr>
            <a:xfrm>
              <a:off x="10697347" y="3511034"/>
              <a:ext cx="18322" cy="9111"/>
            </a:xfrm>
            <a:custGeom>
              <a:avLst/>
              <a:gdLst>
                <a:gd name="connsiteX0" fmla="*/ 57 w 18322"/>
                <a:gd name="connsiteY0" fmla="*/ 20 h 9111"/>
                <a:gd name="connsiteX1" fmla="*/ 18380 w 18322"/>
                <a:gd name="connsiteY1" fmla="*/ 20 h 9111"/>
                <a:gd name="connsiteX2" fmla="*/ 18380 w 18322"/>
                <a:gd name="connsiteY2" fmla="*/ 9132 h 9111"/>
                <a:gd name="connsiteX3" fmla="*/ 57 w 18322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2" h="9111">
                  <a:moveTo>
                    <a:pt x="57" y="20"/>
                  </a:moveTo>
                  <a:lnTo>
                    <a:pt x="18380" y="20"/>
                  </a:lnTo>
                  <a:lnTo>
                    <a:pt x="18380" y="9132"/>
                  </a:lnTo>
                  <a:lnTo>
                    <a:pt x="57" y="913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7CC3B13-7372-2BAB-C687-6287F33DE5CC}"/>
                </a:ext>
              </a:extLst>
            </p:cNvPr>
            <p:cNvSpPr/>
            <p:nvPr/>
          </p:nvSpPr>
          <p:spPr>
            <a:xfrm>
              <a:off x="10699582" y="3511034"/>
              <a:ext cx="13879" cy="9111"/>
            </a:xfrm>
            <a:custGeom>
              <a:avLst/>
              <a:gdLst>
                <a:gd name="connsiteX0" fmla="*/ 57 w 13879"/>
                <a:gd name="connsiteY0" fmla="*/ 20 h 9111"/>
                <a:gd name="connsiteX1" fmla="*/ 13936 w 13879"/>
                <a:gd name="connsiteY1" fmla="*/ 20 h 9111"/>
                <a:gd name="connsiteX2" fmla="*/ 13936 w 13879"/>
                <a:gd name="connsiteY2" fmla="*/ 9132 h 9111"/>
                <a:gd name="connsiteX3" fmla="*/ 57 w 13879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9" h="9111">
                  <a:moveTo>
                    <a:pt x="57" y="20"/>
                  </a:moveTo>
                  <a:lnTo>
                    <a:pt x="13936" y="20"/>
                  </a:lnTo>
                  <a:lnTo>
                    <a:pt x="13936" y="9132"/>
                  </a:lnTo>
                  <a:lnTo>
                    <a:pt x="57" y="9132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C9500F2-0C68-1114-083B-B134D569EC36}"/>
                </a:ext>
              </a:extLst>
            </p:cNvPr>
            <p:cNvSpPr/>
            <p:nvPr/>
          </p:nvSpPr>
          <p:spPr>
            <a:xfrm>
              <a:off x="10869704" y="3745063"/>
              <a:ext cx="9012" cy="18124"/>
            </a:xfrm>
            <a:custGeom>
              <a:avLst/>
              <a:gdLst>
                <a:gd name="connsiteX0" fmla="*/ 59 w 9012"/>
                <a:gd name="connsiteY0" fmla="*/ 23 h 18124"/>
                <a:gd name="connsiteX1" fmla="*/ 9071 w 9012"/>
                <a:gd name="connsiteY1" fmla="*/ 23 h 18124"/>
                <a:gd name="connsiteX2" fmla="*/ 9071 w 9012"/>
                <a:gd name="connsiteY2" fmla="*/ 18148 h 18124"/>
                <a:gd name="connsiteX3" fmla="*/ 59 w 9012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8124">
                  <a:moveTo>
                    <a:pt x="59" y="23"/>
                  </a:moveTo>
                  <a:lnTo>
                    <a:pt x="9071" y="23"/>
                  </a:lnTo>
                  <a:lnTo>
                    <a:pt x="9071" y="18148"/>
                  </a:lnTo>
                  <a:lnTo>
                    <a:pt x="59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D7A2606-700F-1120-DEED-A24B1E3534F7}"/>
                </a:ext>
              </a:extLst>
            </p:cNvPr>
            <p:cNvSpPr/>
            <p:nvPr/>
          </p:nvSpPr>
          <p:spPr>
            <a:xfrm>
              <a:off x="10869704" y="3747297"/>
              <a:ext cx="9012" cy="13680"/>
            </a:xfrm>
            <a:custGeom>
              <a:avLst/>
              <a:gdLst>
                <a:gd name="connsiteX0" fmla="*/ 59 w 9012"/>
                <a:gd name="connsiteY0" fmla="*/ 23 h 13680"/>
                <a:gd name="connsiteX1" fmla="*/ 9071 w 9012"/>
                <a:gd name="connsiteY1" fmla="*/ 23 h 13680"/>
                <a:gd name="connsiteX2" fmla="*/ 9071 w 9012"/>
                <a:gd name="connsiteY2" fmla="*/ 13704 h 13680"/>
                <a:gd name="connsiteX3" fmla="*/ 59 w 9012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3680">
                  <a:moveTo>
                    <a:pt x="59" y="23"/>
                  </a:moveTo>
                  <a:lnTo>
                    <a:pt x="9071" y="23"/>
                  </a:lnTo>
                  <a:lnTo>
                    <a:pt x="9071" y="13704"/>
                  </a:lnTo>
                  <a:lnTo>
                    <a:pt x="59" y="13704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593B016-2436-3463-5498-00A76EAE6D54}"/>
                </a:ext>
              </a:extLst>
            </p:cNvPr>
            <p:cNvSpPr/>
            <p:nvPr/>
          </p:nvSpPr>
          <p:spPr>
            <a:xfrm>
              <a:off x="10869704" y="3745063"/>
              <a:ext cx="9012" cy="18124"/>
            </a:xfrm>
            <a:custGeom>
              <a:avLst/>
              <a:gdLst>
                <a:gd name="connsiteX0" fmla="*/ 59 w 9012"/>
                <a:gd name="connsiteY0" fmla="*/ 23 h 18124"/>
                <a:gd name="connsiteX1" fmla="*/ 9071 w 9012"/>
                <a:gd name="connsiteY1" fmla="*/ 23 h 18124"/>
                <a:gd name="connsiteX2" fmla="*/ 9071 w 9012"/>
                <a:gd name="connsiteY2" fmla="*/ 18148 h 18124"/>
                <a:gd name="connsiteX3" fmla="*/ 59 w 9012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8124">
                  <a:moveTo>
                    <a:pt x="59" y="23"/>
                  </a:moveTo>
                  <a:lnTo>
                    <a:pt x="9071" y="23"/>
                  </a:lnTo>
                  <a:lnTo>
                    <a:pt x="9071" y="18148"/>
                  </a:lnTo>
                  <a:lnTo>
                    <a:pt x="59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CD192-3F9C-9DA1-24DD-A4E0C380C146}"/>
                </a:ext>
              </a:extLst>
            </p:cNvPr>
            <p:cNvSpPr/>
            <p:nvPr/>
          </p:nvSpPr>
          <p:spPr>
            <a:xfrm>
              <a:off x="10862330" y="3702483"/>
              <a:ext cx="27534" cy="9012"/>
            </a:xfrm>
            <a:custGeom>
              <a:avLst/>
              <a:gdLst>
                <a:gd name="connsiteX0" fmla="*/ 59 w 27534"/>
                <a:gd name="connsiteY0" fmla="*/ 23 h 9012"/>
                <a:gd name="connsiteX1" fmla="*/ 27594 w 27534"/>
                <a:gd name="connsiteY1" fmla="*/ 23 h 9012"/>
                <a:gd name="connsiteX2" fmla="*/ 27594 w 27534"/>
                <a:gd name="connsiteY2" fmla="*/ 9035 h 9012"/>
                <a:gd name="connsiteX3" fmla="*/ 59 w 27534"/>
                <a:gd name="connsiteY3" fmla="*/ 9035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4" h="9012">
                  <a:moveTo>
                    <a:pt x="59" y="23"/>
                  </a:moveTo>
                  <a:lnTo>
                    <a:pt x="27594" y="23"/>
                  </a:lnTo>
                  <a:lnTo>
                    <a:pt x="27594" y="9035"/>
                  </a:lnTo>
                  <a:lnTo>
                    <a:pt x="59" y="9035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79CECF4-4005-6B67-2275-897922751104}"/>
                </a:ext>
              </a:extLst>
            </p:cNvPr>
            <p:cNvSpPr/>
            <p:nvPr/>
          </p:nvSpPr>
          <p:spPr>
            <a:xfrm>
              <a:off x="10869704" y="3747297"/>
              <a:ext cx="9012" cy="13680"/>
            </a:xfrm>
            <a:custGeom>
              <a:avLst/>
              <a:gdLst>
                <a:gd name="connsiteX0" fmla="*/ 59 w 9012"/>
                <a:gd name="connsiteY0" fmla="*/ 23 h 13680"/>
                <a:gd name="connsiteX1" fmla="*/ 9071 w 9012"/>
                <a:gd name="connsiteY1" fmla="*/ 23 h 13680"/>
                <a:gd name="connsiteX2" fmla="*/ 9071 w 9012"/>
                <a:gd name="connsiteY2" fmla="*/ 13704 h 13680"/>
                <a:gd name="connsiteX3" fmla="*/ 59 w 9012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3680">
                  <a:moveTo>
                    <a:pt x="59" y="23"/>
                  </a:moveTo>
                  <a:lnTo>
                    <a:pt x="9071" y="23"/>
                  </a:lnTo>
                  <a:lnTo>
                    <a:pt x="9071" y="13704"/>
                  </a:lnTo>
                  <a:lnTo>
                    <a:pt x="59" y="13704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E55DE10-0518-E494-3B5B-559C1639CC64}"/>
                </a:ext>
              </a:extLst>
            </p:cNvPr>
            <p:cNvSpPr/>
            <p:nvPr/>
          </p:nvSpPr>
          <p:spPr>
            <a:xfrm>
              <a:off x="10852150" y="3745063"/>
              <a:ext cx="9012" cy="18124"/>
            </a:xfrm>
            <a:custGeom>
              <a:avLst/>
              <a:gdLst>
                <a:gd name="connsiteX0" fmla="*/ 59 w 9012"/>
                <a:gd name="connsiteY0" fmla="*/ 23 h 18124"/>
                <a:gd name="connsiteX1" fmla="*/ 9071 w 9012"/>
                <a:gd name="connsiteY1" fmla="*/ 23 h 18124"/>
                <a:gd name="connsiteX2" fmla="*/ 9071 w 9012"/>
                <a:gd name="connsiteY2" fmla="*/ 18148 h 18124"/>
                <a:gd name="connsiteX3" fmla="*/ 59 w 9012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8124">
                  <a:moveTo>
                    <a:pt x="59" y="23"/>
                  </a:moveTo>
                  <a:lnTo>
                    <a:pt x="9071" y="23"/>
                  </a:lnTo>
                  <a:lnTo>
                    <a:pt x="9071" y="18148"/>
                  </a:lnTo>
                  <a:lnTo>
                    <a:pt x="59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7CEE5D6F-F123-4E6C-6196-FBFA28F063BD}"/>
                </a:ext>
              </a:extLst>
            </p:cNvPr>
            <p:cNvSpPr/>
            <p:nvPr/>
          </p:nvSpPr>
          <p:spPr>
            <a:xfrm>
              <a:off x="10852150" y="3747297"/>
              <a:ext cx="9012" cy="13680"/>
            </a:xfrm>
            <a:custGeom>
              <a:avLst/>
              <a:gdLst>
                <a:gd name="connsiteX0" fmla="*/ 59 w 9012"/>
                <a:gd name="connsiteY0" fmla="*/ 23 h 13680"/>
                <a:gd name="connsiteX1" fmla="*/ 9071 w 9012"/>
                <a:gd name="connsiteY1" fmla="*/ 23 h 13680"/>
                <a:gd name="connsiteX2" fmla="*/ 9071 w 9012"/>
                <a:gd name="connsiteY2" fmla="*/ 13704 h 13680"/>
                <a:gd name="connsiteX3" fmla="*/ 59 w 9012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3680">
                  <a:moveTo>
                    <a:pt x="59" y="23"/>
                  </a:moveTo>
                  <a:lnTo>
                    <a:pt x="9071" y="23"/>
                  </a:lnTo>
                  <a:lnTo>
                    <a:pt x="9071" y="13704"/>
                  </a:lnTo>
                  <a:lnTo>
                    <a:pt x="59" y="13704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A6C3C14-5C90-6092-F7D6-80C75696A9C1}"/>
                </a:ext>
              </a:extLst>
            </p:cNvPr>
            <p:cNvSpPr/>
            <p:nvPr/>
          </p:nvSpPr>
          <p:spPr>
            <a:xfrm>
              <a:off x="10834572" y="3745063"/>
              <a:ext cx="9112" cy="18124"/>
            </a:xfrm>
            <a:custGeom>
              <a:avLst/>
              <a:gdLst>
                <a:gd name="connsiteX0" fmla="*/ 58 w 9112"/>
                <a:gd name="connsiteY0" fmla="*/ 23 h 18124"/>
                <a:gd name="connsiteX1" fmla="*/ 9171 w 9112"/>
                <a:gd name="connsiteY1" fmla="*/ 23 h 18124"/>
                <a:gd name="connsiteX2" fmla="*/ 9171 w 9112"/>
                <a:gd name="connsiteY2" fmla="*/ 18148 h 18124"/>
                <a:gd name="connsiteX3" fmla="*/ 58 w 9112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2" h="18124">
                  <a:moveTo>
                    <a:pt x="58" y="23"/>
                  </a:moveTo>
                  <a:lnTo>
                    <a:pt x="9171" y="23"/>
                  </a:lnTo>
                  <a:lnTo>
                    <a:pt x="9171" y="18148"/>
                  </a:lnTo>
                  <a:lnTo>
                    <a:pt x="58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7DE780-F94E-34BF-2C42-B03F446D0003}"/>
                </a:ext>
              </a:extLst>
            </p:cNvPr>
            <p:cNvSpPr/>
            <p:nvPr/>
          </p:nvSpPr>
          <p:spPr>
            <a:xfrm>
              <a:off x="10834572" y="3747297"/>
              <a:ext cx="9112" cy="13680"/>
            </a:xfrm>
            <a:custGeom>
              <a:avLst/>
              <a:gdLst>
                <a:gd name="connsiteX0" fmla="*/ 58 w 9112"/>
                <a:gd name="connsiteY0" fmla="*/ 23 h 13680"/>
                <a:gd name="connsiteX1" fmla="*/ 9171 w 9112"/>
                <a:gd name="connsiteY1" fmla="*/ 23 h 13680"/>
                <a:gd name="connsiteX2" fmla="*/ 9171 w 9112"/>
                <a:gd name="connsiteY2" fmla="*/ 13704 h 13680"/>
                <a:gd name="connsiteX3" fmla="*/ 58 w 9112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2" h="13680">
                  <a:moveTo>
                    <a:pt x="58" y="23"/>
                  </a:moveTo>
                  <a:lnTo>
                    <a:pt x="9171" y="23"/>
                  </a:lnTo>
                  <a:lnTo>
                    <a:pt x="9171" y="13704"/>
                  </a:lnTo>
                  <a:lnTo>
                    <a:pt x="58" y="13704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896D07C-E824-E081-72D4-5A0AF0801AEC}"/>
                </a:ext>
              </a:extLst>
            </p:cNvPr>
            <p:cNvSpPr/>
            <p:nvPr/>
          </p:nvSpPr>
          <p:spPr>
            <a:xfrm>
              <a:off x="10779603" y="3747297"/>
              <a:ext cx="6877" cy="13680"/>
            </a:xfrm>
            <a:custGeom>
              <a:avLst/>
              <a:gdLst>
                <a:gd name="connsiteX0" fmla="*/ 58 w 6877"/>
                <a:gd name="connsiteY0" fmla="*/ 23 h 13680"/>
                <a:gd name="connsiteX1" fmla="*/ 6935 w 6877"/>
                <a:gd name="connsiteY1" fmla="*/ 23 h 13680"/>
                <a:gd name="connsiteX2" fmla="*/ 6935 w 6877"/>
                <a:gd name="connsiteY2" fmla="*/ 13704 h 13680"/>
                <a:gd name="connsiteX3" fmla="*/ 58 w 6877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680">
                  <a:moveTo>
                    <a:pt x="58" y="23"/>
                  </a:moveTo>
                  <a:lnTo>
                    <a:pt x="6935" y="23"/>
                  </a:lnTo>
                  <a:lnTo>
                    <a:pt x="6935" y="13704"/>
                  </a:lnTo>
                  <a:lnTo>
                    <a:pt x="58" y="13704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963D298-D951-0D7B-16BB-C248D59F83BE}"/>
                </a:ext>
              </a:extLst>
            </p:cNvPr>
            <p:cNvSpPr/>
            <p:nvPr/>
          </p:nvSpPr>
          <p:spPr>
            <a:xfrm>
              <a:off x="10779603" y="3749607"/>
              <a:ext cx="6877" cy="9012"/>
            </a:xfrm>
            <a:custGeom>
              <a:avLst/>
              <a:gdLst>
                <a:gd name="connsiteX0" fmla="*/ 58 w 6877"/>
                <a:gd name="connsiteY0" fmla="*/ 23 h 9012"/>
                <a:gd name="connsiteX1" fmla="*/ 6935 w 6877"/>
                <a:gd name="connsiteY1" fmla="*/ 23 h 9012"/>
                <a:gd name="connsiteX2" fmla="*/ 6935 w 6877"/>
                <a:gd name="connsiteY2" fmla="*/ 9036 h 9012"/>
                <a:gd name="connsiteX3" fmla="*/ 58 w 6877"/>
                <a:gd name="connsiteY3" fmla="*/ 9036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012">
                  <a:moveTo>
                    <a:pt x="58" y="23"/>
                  </a:moveTo>
                  <a:lnTo>
                    <a:pt x="6935" y="23"/>
                  </a:lnTo>
                  <a:lnTo>
                    <a:pt x="6935" y="9036"/>
                  </a:lnTo>
                  <a:lnTo>
                    <a:pt x="58" y="9036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4350AAC-DC14-21E2-6ED6-DA6614AF3CAC}"/>
                </a:ext>
              </a:extLst>
            </p:cNvPr>
            <p:cNvSpPr/>
            <p:nvPr/>
          </p:nvSpPr>
          <p:spPr>
            <a:xfrm>
              <a:off x="10766494" y="3747297"/>
              <a:ext cx="6777" cy="13680"/>
            </a:xfrm>
            <a:custGeom>
              <a:avLst/>
              <a:gdLst>
                <a:gd name="connsiteX0" fmla="*/ 58 w 6777"/>
                <a:gd name="connsiteY0" fmla="*/ 23 h 13680"/>
                <a:gd name="connsiteX1" fmla="*/ 6836 w 6777"/>
                <a:gd name="connsiteY1" fmla="*/ 23 h 13680"/>
                <a:gd name="connsiteX2" fmla="*/ 6836 w 6777"/>
                <a:gd name="connsiteY2" fmla="*/ 13704 h 13680"/>
                <a:gd name="connsiteX3" fmla="*/ 58 w 6777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13680">
                  <a:moveTo>
                    <a:pt x="58" y="23"/>
                  </a:moveTo>
                  <a:lnTo>
                    <a:pt x="6836" y="23"/>
                  </a:lnTo>
                  <a:lnTo>
                    <a:pt x="6836" y="13704"/>
                  </a:lnTo>
                  <a:lnTo>
                    <a:pt x="58" y="13704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237FF66-56FF-0D21-AB43-4EF2AF7B3839}"/>
                </a:ext>
              </a:extLst>
            </p:cNvPr>
            <p:cNvSpPr/>
            <p:nvPr/>
          </p:nvSpPr>
          <p:spPr>
            <a:xfrm>
              <a:off x="10766494" y="3749607"/>
              <a:ext cx="6777" cy="9012"/>
            </a:xfrm>
            <a:custGeom>
              <a:avLst/>
              <a:gdLst>
                <a:gd name="connsiteX0" fmla="*/ 58 w 6777"/>
                <a:gd name="connsiteY0" fmla="*/ 23 h 9012"/>
                <a:gd name="connsiteX1" fmla="*/ 6836 w 6777"/>
                <a:gd name="connsiteY1" fmla="*/ 23 h 9012"/>
                <a:gd name="connsiteX2" fmla="*/ 6836 w 6777"/>
                <a:gd name="connsiteY2" fmla="*/ 9036 h 9012"/>
                <a:gd name="connsiteX3" fmla="*/ 58 w 6777"/>
                <a:gd name="connsiteY3" fmla="*/ 9036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9012">
                  <a:moveTo>
                    <a:pt x="58" y="23"/>
                  </a:moveTo>
                  <a:lnTo>
                    <a:pt x="6836" y="23"/>
                  </a:lnTo>
                  <a:lnTo>
                    <a:pt x="6836" y="9036"/>
                  </a:lnTo>
                  <a:lnTo>
                    <a:pt x="58" y="9036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5CB80AC-4EB9-5DFA-2653-1EEA1F9B4F42}"/>
                </a:ext>
              </a:extLst>
            </p:cNvPr>
            <p:cNvSpPr/>
            <p:nvPr/>
          </p:nvSpPr>
          <p:spPr>
            <a:xfrm>
              <a:off x="10753310" y="3747297"/>
              <a:ext cx="6877" cy="13680"/>
            </a:xfrm>
            <a:custGeom>
              <a:avLst/>
              <a:gdLst>
                <a:gd name="connsiteX0" fmla="*/ 57 w 6877"/>
                <a:gd name="connsiteY0" fmla="*/ 23 h 13680"/>
                <a:gd name="connsiteX1" fmla="*/ 6935 w 6877"/>
                <a:gd name="connsiteY1" fmla="*/ 23 h 13680"/>
                <a:gd name="connsiteX2" fmla="*/ 6935 w 6877"/>
                <a:gd name="connsiteY2" fmla="*/ 13704 h 13680"/>
                <a:gd name="connsiteX3" fmla="*/ 57 w 6877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680">
                  <a:moveTo>
                    <a:pt x="57" y="23"/>
                  </a:moveTo>
                  <a:lnTo>
                    <a:pt x="6935" y="23"/>
                  </a:lnTo>
                  <a:lnTo>
                    <a:pt x="6935" y="13704"/>
                  </a:lnTo>
                  <a:lnTo>
                    <a:pt x="57" y="13704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52C8821-C48A-A555-8B74-EC8B2E160A3F}"/>
                </a:ext>
              </a:extLst>
            </p:cNvPr>
            <p:cNvSpPr/>
            <p:nvPr/>
          </p:nvSpPr>
          <p:spPr>
            <a:xfrm>
              <a:off x="10753310" y="3749607"/>
              <a:ext cx="6877" cy="9012"/>
            </a:xfrm>
            <a:custGeom>
              <a:avLst/>
              <a:gdLst>
                <a:gd name="connsiteX0" fmla="*/ 57 w 6877"/>
                <a:gd name="connsiteY0" fmla="*/ 23 h 9012"/>
                <a:gd name="connsiteX1" fmla="*/ 6935 w 6877"/>
                <a:gd name="connsiteY1" fmla="*/ 23 h 9012"/>
                <a:gd name="connsiteX2" fmla="*/ 6935 w 6877"/>
                <a:gd name="connsiteY2" fmla="*/ 9036 h 9012"/>
                <a:gd name="connsiteX3" fmla="*/ 57 w 6877"/>
                <a:gd name="connsiteY3" fmla="*/ 9036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012">
                  <a:moveTo>
                    <a:pt x="57" y="23"/>
                  </a:moveTo>
                  <a:lnTo>
                    <a:pt x="6935" y="23"/>
                  </a:lnTo>
                  <a:lnTo>
                    <a:pt x="6935" y="9036"/>
                  </a:lnTo>
                  <a:lnTo>
                    <a:pt x="57" y="9036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F8619AC-E2C1-1372-5CBB-9D9FEFEA951B}"/>
                </a:ext>
              </a:extLst>
            </p:cNvPr>
            <p:cNvSpPr/>
            <p:nvPr/>
          </p:nvSpPr>
          <p:spPr>
            <a:xfrm>
              <a:off x="10863199" y="3660399"/>
              <a:ext cx="6877" cy="13581"/>
            </a:xfrm>
            <a:custGeom>
              <a:avLst/>
              <a:gdLst>
                <a:gd name="connsiteX0" fmla="*/ 59 w 6877"/>
                <a:gd name="connsiteY0" fmla="*/ 22 h 13581"/>
                <a:gd name="connsiteX1" fmla="*/ 6936 w 6877"/>
                <a:gd name="connsiteY1" fmla="*/ 22 h 13581"/>
                <a:gd name="connsiteX2" fmla="*/ 6936 w 6877"/>
                <a:gd name="connsiteY2" fmla="*/ 13603 h 13581"/>
                <a:gd name="connsiteX3" fmla="*/ 59 w 6877"/>
                <a:gd name="connsiteY3" fmla="*/ 13603 h 1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581">
                  <a:moveTo>
                    <a:pt x="59" y="22"/>
                  </a:moveTo>
                  <a:lnTo>
                    <a:pt x="6936" y="22"/>
                  </a:lnTo>
                  <a:lnTo>
                    <a:pt x="6936" y="13603"/>
                  </a:lnTo>
                  <a:lnTo>
                    <a:pt x="59" y="13603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CCC5A2F-4DEB-6767-6DF7-FB937FC2F052}"/>
                </a:ext>
              </a:extLst>
            </p:cNvPr>
            <p:cNvSpPr/>
            <p:nvPr/>
          </p:nvSpPr>
          <p:spPr>
            <a:xfrm>
              <a:off x="10863199" y="3662609"/>
              <a:ext cx="6877" cy="9111"/>
            </a:xfrm>
            <a:custGeom>
              <a:avLst/>
              <a:gdLst>
                <a:gd name="connsiteX0" fmla="*/ 59 w 6877"/>
                <a:gd name="connsiteY0" fmla="*/ 22 h 9111"/>
                <a:gd name="connsiteX1" fmla="*/ 6936 w 6877"/>
                <a:gd name="connsiteY1" fmla="*/ 22 h 9111"/>
                <a:gd name="connsiteX2" fmla="*/ 6936 w 6877"/>
                <a:gd name="connsiteY2" fmla="*/ 9134 h 9111"/>
                <a:gd name="connsiteX3" fmla="*/ 59 w 6877"/>
                <a:gd name="connsiteY3" fmla="*/ 9134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111">
                  <a:moveTo>
                    <a:pt x="59" y="22"/>
                  </a:moveTo>
                  <a:lnTo>
                    <a:pt x="6936" y="22"/>
                  </a:lnTo>
                  <a:lnTo>
                    <a:pt x="6936" y="9134"/>
                  </a:lnTo>
                  <a:lnTo>
                    <a:pt x="59" y="9134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4A5DC2-AF27-E8D2-54CA-9CB79D7A69E4}"/>
                </a:ext>
              </a:extLst>
            </p:cNvPr>
            <p:cNvSpPr/>
            <p:nvPr/>
          </p:nvSpPr>
          <p:spPr>
            <a:xfrm>
              <a:off x="10740225" y="3747297"/>
              <a:ext cx="6877" cy="13680"/>
            </a:xfrm>
            <a:custGeom>
              <a:avLst/>
              <a:gdLst>
                <a:gd name="connsiteX0" fmla="*/ 57 w 6877"/>
                <a:gd name="connsiteY0" fmla="*/ 23 h 13680"/>
                <a:gd name="connsiteX1" fmla="*/ 6935 w 6877"/>
                <a:gd name="connsiteY1" fmla="*/ 23 h 13680"/>
                <a:gd name="connsiteX2" fmla="*/ 6935 w 6877"/>
                <a:gd name="connsiteY2" fmla="*/ 13704 h 13680"/>
                <a:gd name="connsiteX3" fmla="*/ 57 w 6877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680">
                  <a:moveTo>
                    <a:pt x="57" y="23"/>
                  </a:moveTo>
                  <a:lnTo>
                    <a:pt x="6935" y="23"/>
                  </a:lnTo>
                  <a:lnTo>
                    <a:pt x="6935" y="13704"/>
                  </a:lnTo>
                  <a:lnTo>
                    <a:pt x="57" y="13704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5A2FF4C-9650-9BFE-7D33-6EF8969AC0EB}"/>
                </a:ext>
              </a:extLst>
            </p:cNvPr>
            <p:cNvSpPr/>
            <p:nvPr/>
          </p:nvSpPr>
          <p:spPr>
            <a:xfrm>
              <a:off x="10740225" y="3749607"/>
              <a:ext cx="6877" cy="9012"/>
            </a:xfrm>
            <a:custGeom>
              <a:avLst/>
              <a:gdLst>
                <a:gd name="connsiteX0" fmla="*/ 57 w 6877"/>
                <a:gd name="connsiteY0" fmla="*/ 23 h 9012"/>
                <a:gd name="connsiteX1" fmla="*/ 6935 w 6877"/>
                <a:gd name="connsiteY1" fmla="*/ 23 h 9012"/>
                <a:gd name="connsiteX2" fmla="*/ 6935 w 6877"/>
                <a:gd name="connsiteY2" fmla="*/ 9036 h 9012"/>
                <a:gd name="connsiteX3" fmla="*/ 57 w 6877"/>
                <a:gd name="connsiteY3" fmla="*/ 9036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012">
                  <a:moveTo>
                    <a:pt x="57" y="23"/>
                  </a:moveTo>
                  <a:lnTo>
                    <a:pt x="6935" y="23"/>
                  </a:lnTo>
                  <a:lnTo>
                    <a:pt x="6935" y="9036"/>
                  </a:lnTo>
                  <a:lnTo>
                    <a:pt x="57" y="9036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01148A8-6405-83FA-6ED1-939FDAAA1581}"/>
                </a:ext>
              </a:extLst>
            </p:cNvPr>
            <p:cNvSpPr/>
            <p:nvPr/>
          </p:nvSpPr>
          <p:spPr>
            <a:xfrm>
              <a:off x="10670111" y="3672317"/>
              <a:ext cx="6777" cy="13580"/>
            </a:xfrm>
            <a:custGeom>
              <a:avLst/>
              <a:gdLst>
                <a:gd name="connsiteX0" fmla="*/ 56 w 6777"/>
                <a:gd name="connsiteY0" fmla="*/ 22 h 13580"/>
                <a:gd name="connsiteX1" fmla="*/ 6834 w 6777"/>
                <a:gd name="connsiteY1" fmla="*/ 22 h 13580"/>
                <a:gd name="connsiteX2" fmla="*/ 6834 w 6777"/>
                <a:gd name="connsiteY2" fmla="*/ 13603 h 13580"/>
                <a:gd name="connsiteX3" fmla="*/ 56 w 6777"/>
                <a:gd name="connsiteY3" fmla="*/ 13603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13580">
                  <a:moveTo>
                    <a:pt x="56" y="22"/>
                  </a:moveTo>
                  <a:lnTo>
                    <a:pt x="6834" y="22"/>
                  </a:lnTo>
                  <a:lnTo>
                    <a:pt x="6834" y="13603"/>
                  </a:lnTo>
                  <a:lnTo>
                    <a:pt x="56" y="13603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8C6BC24-B79A-5295-CA65-CCECBC751E63}"/>
                </a:ext>
              </a:extLst>
            </p:cNvPr>
            <p:cNvSpPr/>
            <p:nvPr/>
          </p:nvSpPr>
          <p:spPr>
            <a:xfrm>
              <a:off x="10670111" y="3674551"/>
              <a:ext cx="6777" cy="9112"/>
            </a:xfrm>
            <a:custGeom>
              <a:avLst/>
              <a:gdLst>
                <a:gd name="connsiteX0" fmla="*/ 56 w 6777"/>
                <a:gd name="connsiteY0" fmla="*/ 22 h 9112"/>
                <a:gd name="connsiteX1" fmla="*/ 6834 w 6777"/>
                <a:gd name="connsiteY1" fmla="*/ 22 h 9112"/>
                <a:gd name="connsiteX2" fmla="*/ 6834 w 6777"/>
                <a:gd name="connsiteY2" fmla="*/ 9134 h 9112"/>
                <a:gd name="connsiteX3" fmla="*/ 56 w 6777"/>
                <a:gd name="connsiteY3" fmla="*/ 9134 h 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9112">
                  <a:moveTo>
                    <a:pt x="56" y="22"/>
                  </a:moveTo>
                  <a:lnTo>
                    <a:pt x="6834" y="22"/>
                  </a:lnTo>
                  <a:lnTo>
                    <a:pt x="6834" y="9134"/>
                  </a:lnTo>
                  <a:lnTo>
                    <a:pt x="56" y="9134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DD8AB60-0246-4028-5140-3D2F3E7E8E9F}"/>
                </a:ext>
              </a:extLst>
            </p:cNvPr>
            <p:cNvSpPr/>
            <p:nvPr/>
          </p:nvSpPr>
          <p:spPr>
            <a:xfrm>
              <a:off x="10766692" y="3934079"/>
              <a:ext cx="6777" cy="13680"/>
            </a:xfrm>
            <a:custGeom>
              <a:avLst/>
              <a:gdLst>
                <a:gd name="connsiteX0" fmla="*/ 58 w 6777"/>
                <a:gd name="connsiteY0" fmla="*/ 26 h 13680"/>
                <a:gd name="connsiteX1" fmla="*/ 6836 w 6777"/>
                <a:gd name="connsiteY1" fmla="*/ 26 h 13680"/>
                <a:gd name="connsiteX2" fmla="*/ 6836 w 6777"/>
                <a:gd name="connsiteY2" fmla="*/ 13706 h 13680"/>
                <a:gd name="connsiteX3" fmla="*/ 58 w 6777"/>
                <a:gd name="connsiteY3" fmla="*/ 13706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13680">
                  <a:moveTo>
                    <a:pt x="58" y="26"/>
                  </a:moveTo>
                  <a:lnTo>
                    <a:pt x="6836" y="26"/>
                  </a:lnTo>
                  <a:lnTo>
                    <a:pt x="6836" y="13706"/>
                  </a:lnTo>
                  <a:lnTo>
                    <a:pt x="58" y="13706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2101E1A-F771-6745-6055-016554216A4D}"/>
                </a:ext>
              </a:extLst>
            </p:cNvPr>
            <p:cNvSpPr/>
            <p:nvPr/>
          </p:nvSpPr>
          <p:spPr>
            <a:xfrm>
              <a:off x="10766692" y="3936413"/>
              <a:ext cx="6777" cy="9012"/>
            </a:xfrm>
            <a:custGeom>
              <a:avLst/>
              <a:gdLst>
                <a:gd name="connsiteX0" fmla="*/ 58 w 6777"/>
                <a:gd name="connsiteY0" fmla="*/ 26 h 9012"/>
                <a:gd name="connsiteX1" fmla="*/ 6836 w 6777"/>
                <a:gd name="connsiteY1" fmla="*/ 26 h 9012"/>
                <a:gd name="connsiteX2" fmla="*/ 6836 w 6777"/>
                <a:gd name="connsiteY2" fmla="*/ 9038 h 9012"/>
                <a:gd name="connsiteX3" fmla="*/ 58 w 6777"/>
                <a:gd name="connsiteY3" fmla="*/ 9038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7" h="9012">
                  <a:moveTo>
                    <a:pt x="58" y="26"/>
                  </a:moveTo>
                  <a:lnTo>
                    <a:pt x="6836" y="26"/>
                  </a:lnTo>
                  <a:lnTo>
                    <a:pt x="6836" y="9038"/>
                  </a:lnTo>
                  <a:lnTo>
                    <a:pt x="58" y="9038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9059567-4F7B-4DDB-C4EB-A2F41B63B4A1}"/>
                </a:ext>
              </a:extLst>
            </p:cNvPr>
            <p:cNvSpPr/>
            <p:nvPr/>
          </p:nvSpPr>
          <p:spPr>
            <a:xfrm>
              <a:off x="10753508" y="3934079"/>
              <a:ext cx="6877" cy="13680"/>
            </a:xfrm>
            <a:custGeom>
              <a:avLst/>
              <a:gdLst>
                <a:gd name="connsiteX0" fmla="*/ 57 w 6877"/>
                <a:gd name="connsiteY0" fmla="*/ 26 h 13680"/>
                <a:gd name="connsiteX1" fmla="*/ 6935 w 6877"/>
                <a:gd name="connsiteY1" fmla="*/ 26 h 13680"/>
                <a:gd name="connsiteX2" fmla="*/ 6935 w 6877"/>
                <a:gd name="connsiteY2" fmla="*/ 13706 h 13680"/>
                <a:gd name="connsiteX3" fmla="*/ 57 w 6877"/>
                <a:gd name="connsiteY3" fmla="*/ 13706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680">
                  <a:moveTo>
                    <a:pt x="57" y="26"/>
                  </a:moveTo>
                  <a:lnTo>
                    <a:pt x="6935" y="26"/>
                  </a:lnTo>
                  <a:lnTo>
                    <a:pt x="6935" y="13706"/>
                  </a:lnTo>
                  <a:lnTo>
                    <a:pt x="57" y="13706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81CC986-F627-FFDF-60BD-8A10AC2A2D25}"/>
                </a:ext>
              </a:extLst>
            </p:cNvPr>
            <p:cNvSpPr/>
            <p:nvPr/>
          </p:nvSpPr>
          <p:spPr>
            <a:xfrm>
              <a:off x="10753508" y="3936413"/>
              <a:ext cx="6877" cy="9012"/>
            </a:xfrm>
            <a:custGeom>
              <a:avLst/>
              <a:gdLst>
                <a:gd name="connsiteX0" fmla="*/ 57 w 6877"/>
                <a:gd name="connsiteY0" fmla="*/ 26 h 9012"/>
                <a:gd name="connsiteX1" fmla="*/ 6935 w 6877"/>
                <a:gd name="connsiteY1" fmla="*/ 26 h 9012"/>
                <a:gd name="connsiteX2" fmla="*/ 6935 w 6877"/>
                <a:gd name="connsiteY2" fmla="*/ 9038 h 9012"/>
                <a:gd name="connsiteX3" fmla="*/ 57 w 6877"/>
                <a:gd name="connsiteY3" fmla="*/ 9038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012">
                  <a:moveTo>
                    <a:pt x="57" y="26"/>
                  </a:moveTo>
                  <a:lnTo>
                    <a:pt x="6935" y="26"/>
                  </a:lnTo>
                  <a:lnTo>
                    <a:pt x="6935" y="9038"/>
                  </a:lnTo>
                  <a:lnTo>
                    <a:pt x="57" y="9038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554337-9842-59C2-F741-B181A991A86A}"/>
                </a:ext>
              </a:extLst>
            </p:cNvPr>
            <p:cNvSpPr/>
            <p:nvPr/>
          </p:nvSpPr>
          <p:spPr>
            <a:xfrm>
              <a:off x="10753508" y="3989446"/>
              <a:ext cx="6877" cy="13680"/>
            </a:xfrm>
            <a:custGeom>
              <a:avLst/>
              <a:gdLst>
                <a:gd name="connsiteX0" fmla="*/ 57 w 6877"/>
                <a:gd name="connsiteY0" fmla="*/ 27 h 13680"/>
                <a:gd name="connsiteX1" fmla="*/ 6935 w 6877"/>
                <a:gd name="connsiteY1" fmla="*/ 27 h 13680"/>
                <a:gd name="connsiteX2" fmla="*/ 6935 w 6877"/>
                <a:gd name="connsiteY2" fmla="*/ 13707 h 13680"/>
                <a:gd name="connsiteX3" fmla="*/ 57 w 6877"/>
                <a:gd name="connsiteY3" fmla="*/ 13707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13680">
                  <a:moveTo>
                    <a:pt x="57" y="27"/>
                  </a:moveTo>
                  <a:lnTo>
                    <a:pt x="6935" y="27"/>
                  </a:lnTo>
                  <a:lnTo>
                    <a:pt x="6935" y="13707"/>
                  </a:lnTo>
                  <a:lnTo>
                    <a:pt x="57" y="13707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AA81AC-6887-CAF4-D82E-96175BF36114}"/>
                </a:ext>
              </a:extLst>
            </p:cNvPr>
            <p:cNvSpPr/>
            <p:nvPr/>
          </p:nvSpPr>
          <p:spPr>
            <a:xfrm>
              <a:off x="10753508" y="3991779"/>
              <a:ext cx="6877" cy="9012"/>
            </a:xfrm>
            <a:custGeom>
              <a:avLst/>
              <a:gdLst>
                <a:gd name="connsiteX0" fmla="*/ 57 w 6877"/>
                <a:gd name="connsiteY0" fmla="*/ 27 h 9012"/>
                <a:gd name="connsiteX1" fmla="*/ 6935 w 6877"/>
                <a:gd name="connsiteY1" fmla="*/ 27 h 9012"/>
                <a:gd name="connsiteX2" fmla="*/ 6935 w 6877"/>
                <a:gd name="connsiteY2" fmla="*/ 9039 h 9012"/>
                <a:gd name="connsiteX3" fmla="*/ 57 w 6877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77" h="9012">
                  <a:moveTo>
                    <a:pt x="57" y="27"/>
                  </a:moveTo>
                  <a:lnTo>
                    <a:pt x="6935" y="27"/>
                  </a:lnTo>
                  <a:lnTo>
                    <a:pt x="6935" y="9039"/>
                  </a:lnTo>
                  <a:lnTo>
                    <a:pt x="57" y="9039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074D891-6A6A-485A-E177-A96CB7435A67}"/>
                </a:ext>
              </a:extLst>
            </p:cNvPr>
            <p:cNvSpPr/>
            <p:nvPr/>
          </p:nvSpPr>
          <p:spPr>
            <a:xfrm>
              <a:off x="10667777" y="4012138"/>
              <a:ext cx="6778" cy="13581"/>
            </a:xfrm>
            <a:custGeom>
              <a:avLst/>
              <a:gdLst>
                <a:gd name="connsiteX0" fmla="*/ 56 w 6778"/>
                <a:gd name="connsiteY0" fmla="*/ 27 h 13581"/>
                <a:gd name="connsiteX1" fmla="*/ 6835 w 6778"/>
                <a:gd name="connsiteY1" fmla="*/ 27 h 13581"/>
                <a:gd name="connsiteX2" fmla="*/ 6835 w 6778"/>
                <a:gd name="connsiteY2" fmla="*/ 13608 h 13581"/>
                <a:gd name="connsiteX3" fmla="*/ 56 w 6778"/>
                <a:gd name="connsiteY3" fmla="*/ 13608 h 1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8" h="13581">
                  <a:moveTo>
                    <a:pt x="56" y="27"/>
                  </a:moveTo>
                  <a:lnTo>
                    <a:pt x="6835" y="27"/>
                  </a:lnTo>
                  <a:lnTo>
                    <a:pt x="6835" y="13608"/>
                  </a:lnTo>
                  <a:lnTo>
                    <a:pt x="56" y="1360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404716A-2716-7071-D85F-BBA156855052}"/>
                </a:ext>
              </a:extLst>
            </p:cNvPr>
            <p:cNvSpPr/>
            <p:nvPr/>
          </p:nvSpPr>
          <p:spPr>
            <a:xfrm>
              <a:off x="10667777" y="4014472"/>
              <a:ext cx="6778" cy="9012"/>
            </a:xfrm>
            <a:custGeom>
              <a:avLst/>
              <a:gdLst>
                <a:gd name="connsiteX0" fmla="*/ 56 w 6778"/>
                <a:gd name="connsiteY0" fmla="*/ 27 h 9012"/>
                <a:gd name="connsiteX1" fmla="*/ 6835 w 6778"/>
                <a:gd name="connsiteY1" fmla="*/ 27 h 9012"/>
                <a:gd name="connsiteX2" fmla="*/ 6835 w 6778"/>
                <a:gd name="connsiteY2" fmla="*/ 9039 h 9012"/>
                <a:gd name="connsiteX3" fmla="*/ 56 w 6778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8" h="9012">
                  <a:moveTo>
                    <a:pt x="56" y="27"/>
                  </a:moveTo>
                  <a:lnTo>
                    <a:pt x="6835" y="27"/>
                  </a:lnTo>
                  <a:lnTo>
                    <a:pt x="6835" y="9039"/>
                  </a:lnTo>
                  <a:lnTo>
                    <a:pt x="56" y="9039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88A1DE67-0DDB-2023-6D95-BE31B99BB9D6}"/>
                </a:ext>
              </a:extLst>
            </p:cNvPr>
            <p:cNvSpPr/>
            <p:nvPr/>
          </p:nvSpPr>
          <p:spPr>
            <a:xfrm>
              <a:off x="10809670" y="3745063"/>
              <a:ext cx="9111" cy="18124"/>
            </a:xfrm>
            <a:custGeom>
              <a:avLst/>
              <a:gdLst>
                <a:gd name="connsiteX0" fmla="*/ 58 w 9111"/>
                <a:gd name="connsiteY0" fmla="*/ 23 h 18124"/>
                <a:gd name="connsiteX1" fmla="*/ 9170 w 9111"/>
                <a:gd name="connsiteY1" fmla="*/ 23 h 18124"/>
                <a:gd name="connsiteX2" fmla="*/ 9170 w 9111"/>
                <a:gd name="connsiteY2" fmla="*/ 18148 h 18124"/>
                <a:gd name="connsiteX3" fmla="*/ 58 w 9111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1" h="18124">
                  <a:moveTo>
                    <a:pt x="58" y="23"/>
                  </a:moveTo>
                  <a:lnTo>
                    <a:pt x="9170" y="23"/>
                  </a:lnTo>
                  <a:lnTo>
                    <a:pt x="9170" y="18148"/>
                  </a:lnTo>
                  <a:lnTo>
                    <a:pt x="58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EED78C5-57BF-0C0A-24CB-1FCF8102A10F}"/>
                </a:ext>
              </a:extLst>
            </p:cNvPr>
            <p:cNvSpPr/>
            <p:nvPr/>
          </p:nvSpPr>
          <p:spPr>
            <a:xfrm>
              <a:off x="10809670" y="3747297"/>
              <a:ext cx="9111" cy="13680"/>
            </a:xfrm>
            <a:custGeom>
              <a:avLst/>
              <a:gdLst>
                <a:gd name="connsiteX0" fmla="*/ 58 w 9111"/>
                <a:gd name="connsiteY0" fmla="*/ 23 h 13680"/>
                <a:gd name="connsiteX1" fmla="*/ 9170 w 9111"/>
                <a:gd name="connsiteY1" fmla="*/ 23 h 13680"/>
                <a:gd name="connsiteX2" fmla="*/ 9170 w 9111"/>
                <a:gd name="connsiteY2" fmla="*/ 13704 h 13680"/>
                <a:gd name="connsiteX3" fmla="*/ 58 w 9111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1" h="13680">
                  <a:moveTo>
                    <a:pt x="58" y="23"/>
                  </a:moveTo>
                  <a:lnTo>
                    <a:pt x="9170" y="23"/>
                  </a:lnTo>
                  <a:lnTo>
                    <a:pt x="9170" y="13704"/>
                  </a:lnTo>
                  <a:lnTo>
                    <a:pt x="58" y="13704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A27084B-F830-50B5-64CA-C25C37F7BD54}"/>
                </a:ext>
              </a:extLst>
            </p:cNvPr>
            <p:cNvSpPr/>
            <p:nvPr/>
          </p:nvSpPr>
          <p:spPr>
            <a:xfrm>
              <a:off x="10792116" y="3745063"/>
              <a:ext cx="9211" cy="18124"/>
            </a:xfrm>
            <a:custGeom>
              <a:avLst/>
              <a:gdLst>
                <a:gd name="connsiteX0" fmla="*/ 58 w 9211"/>
                <a:gd name="connsiteY0" fmla="*/ 23 h 18124"/>
                <a:gd name="connsiteX1" fmla="*/ 9269 w 9211"/>
                <a:gd name="connsiteY1" fmla="*/ 23 h 18124"/>
                <a:gd name="connsiteX2" fmla="*/ 9269 w 9211"/>
                <a:gd name="connsiteY2" fmla="*/ 18148 h 18124"/>
                <a:gd name="connsiteX3" fmla="*/ 58 w 9211"/>
                <a:gd name="connsiteY3" fmla="*/ 18148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1" h="18124">
                  <a:moveTo>
                    <a:pt x="58" y="23"/>
                  </a:moveTo>
                  <a:lnTo>
                    <a:pt x="9269" y="23"/>
                  </a:lnTo>
                  <a:lnTo>
                    <a:pt x="9269" y="18148"/>
                  </a:lnTo>
                  <a:lnTo>
                    <a:pt x="58" y="18148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803EB5B-E73C-DDB0-D60A-89F630BBB2D5}"/>
                </a:ext>
              </a:extLst>
            </p:cNvPr>
            <p:cNvSpPr/>
            <p:nvPr/>
          </p:nvSpPr>
          <p:spPr>
            <a:xfrm>
              <a:off x="10792116" y="3747297"/>
              <a:ext cx="9211" cy="13680"/>
            </a:xfrm>
            <a:custGeom>
              <a:avLst/>
              <a:gdLst>
                <a:gd name="connsiteX0" fmla="*/ 58 w 9211"/>
                <a:gd name="connsiteY0" fmla="*/ 23 h 13680"/>
                <a:gd name="connsiteX1" fmla="*/ 9269 w 9211"/>
                <a:gd name="connsiteY1" fmla="*/ 23 h 13680"/>
                <a:gd name="connsiteX2" fmla="*/ 9269 w 9211"/>
                <a:gd name="connsiteY2" fmla="*/ 13704 h 13680"/>
                <a:gd name="connsiteX3" fmla="*/ 58 w 9211"/>
                <a:gd name="connsiteY3" fmla="*/ 13704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1" h="13680">
                  <a:moveTo>
                    <a:pt x="58" y="23"/>
                  </a:moveTo>
                  <a:lnTo>
                    <a:pt x="9269" y="23"/>
                  </a:lnTo>
                  <a:lnTo>
                    <a:pt x="9269" y="13704"/>
                  </a:lnTo>
                  <a:lnTo>
                    <a:pt x="58" y="13704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9CAA2C8-7CD8-70F0-260B-AC7FDFF956FB}"/>
                </a:ext>
              </a:extLst>
            </p:cNvPr>
            <p:cNvSpPr/>
            <p:nvPr/>
          </p:nvSpPr>
          <p:spPr>
            <a:xfrm>
              <a:off x="10697347" y="3495318"/>
              <a:ext cx="18322" cy="9111"/>
            </a:xfrm>
            <a:custGeom>
              <a:avLst/>
              <a:gdLst>
                <a:gd name="connsiteX0" fmla="*/ 57 w 18322"/>
                <a:gd name="connsiteY0" fmla="*/ 20 h 9111"/>
                <a:gd name="connsiteX1" fmla="*/ 18380 w 18322"/>
                <a:gd name="connsiteY1" fmla="*/ 20 h 9111"/>
                <a:gd name="connsiteX2" fmla="*/ 18380 w 18322"/>
                <a:gd name="connsiteY2" fmla="*/ 9132 h 9111"/>
                <a:gd name="connsiteX3" fmla="*/ 57 w 18322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2" h="9111">
                  <a:moveTo>
                    <a:pt x="57" y="20"/>
                  </a:moveTo>
                  <a:lnTo>
                    <a:pt x="18380" y="20"/>
                  </a:lnTo>
                  <a:lnTo>
                    <a:pt x="18380" y="9132"/>
                  </a:lnTo>
                  <a:lnTo>
                    <a:pt x="57" y="913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75FADFE-CBE8-C7A9-FD77-1C7984990256}"/>
                </a:ext>
              </a:extLst>
            </p:cNvPr>
            <p:cNvSpPr/>
            <p:nvPr/>
          </p:nvSpPr>
          <p:spPr>
            <a:xfrm>
              <a:off x="10699582" y="3495318"/>
              <a:ext cx="13879" cy="9111"/>
            </a:xfrm>
            <a:custGeom>
              <a:avLst/>
              <a:gdLst>
                <a:gd name="connsiteX0" fmla="*/ 57 w 13879"/>
                <a:gd name="connsiteY0" fmla="*/ 20 h 9111"/>
                <a:gd name="connsiteX1" fmla="*/ 13936 w 13879"/>
                <a:gd name="connsiteY1" fmla="*/ 20 h 9111"/>
                <a:gd name="connsiteX2" fmla="*/ 13936 w 13879"/>
                <a:gd name="connsiteY2" fmla="*/ 9132 h 9111"/>
                <a:gd name="connsiteX3" fmla="*/ 57 w 13879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9" h="9111">
                  <a:moveTo>
                    <a:pt x="57" y="20"/>
                  </a:moveTo>
                  <a:lnTo>
                    <a:pt x="13936" y="20"/>
                  </a:lnTo>
                  <a:lnTo>
                    <a:pt x="13936" y="9132"/>
                  </a:lnTo>
                  <a:lnTo>
                    <a:pt x="57" y="9132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AA5C1F0-F357-2DCB-C3D6-B06379886CDC}"/>
                </a:ext>
              </a:extLst>
            </p:cNvPr>
            <p:cNvSpPr/>
            <p:nvPr/>
          </p:nvSpPr>
          <p:spPr>
            <a:xfrm>
              <a:off x="10800458" y="3495318"/>
              <a:ext cx="18322" cy="9111"/>
            </a:xfrm>
            <a:custGeom>
              <a:avLst/>
              <a:gdLst>
                <a:gd name="connsiteX0" fmla="*/ 58 w 18322"/>
                <a:gd name="connsiteY0" fmla="*/ 20 h 9111"/>
                <a:gd name="connsiteX1" fmla="*/ 18381 w 18322"/>
                <a:gd name="connsiteY1" fmla="*/ 20 h 9111"/>
                <a:gd name="connsiteX2" fmla="*/ 18381 w 18322"/>
                <a:gd name="connsiteY2" fmla="*/ 9132 h 9111"/>
                <a:gd name="connsiteX3" fmla="*/ 58 w 18322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2" h="9111">
                  <a:moveTo>
                    <a:pt x="58" y="20"/>
                  </a:moveTo>
                  <a:lnTo>
                    <a:pt x="18381" y="20"/>
                  </a:lnTo>
                  <a:lnTo>
                    <a:pt x="18381" y="9132"/>
                  </a:lnTo>
                  <a:lnTo>
                    <a:pt x="58" y="913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35CF4DD-C582-E467-129A-1B085A2267A4}"/>
                </a:ext>
              </a:extLst>
            </p:cNvPr>
            <p:cNvSpPr/>
            <p:nvPr/>
          </p:nvSpPr>
          <p:spPr>
            <a:xfrm>
              <a:off x="10802668" y="3495318"/>
              <a:ext cx="13879" cy="9111"/>
            </a:xfrm>
            <a:custGeom>
              <a:avLst/>
              <a:gdLst>
                <a:gd name="connsiteX0" fmla="*/ 58 w 13879"/>
                <a:gd name="connsiteY0" fmla="*/ 20 h 9111"/>
                <a:gd name="connsiteX1" fmla="*/ 13937 w 13879"/>
                <a:gd name="connsiteY1" fmla="*/ 20 h 9111"/>
                <a:gd name="connsiteX2" fmla="*/ 13937 w 13879"/>
                <a:gd name="connsiteY2" fmla="*/ 9132 h 9111"/>
                <a:gd name="connsiteX3" fmla="*/ 58 w 13879"/>
                <a:gd name="connsiteY3" fmla="*/ 9132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9" h="9111">
                  <a:moveTo>
                    <a:pt x="58" y="20"/>
                  </a:moveTo>
                  <a:lnTo>
                    <a:pt x="13937" y="20"/>
                  </a:lnTo>
                  <a:lnTo>
                    <a:pt x="13937" y="9132"/>
                  </a:lnTo>
                  <a:lnTo>
                    <a:pt x="58" y="9132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82501DB-22E2-EDB9-9E34-32688A91F50C}"/>
                </a:ext>
              </a:extLst>
            </p:cNvPr>
            <p:cNvSpPr/>
            <p:nvPr/>
          </p:nvSpPr>
          <p:spPr>
            <a:xfrm>
              <a:off x="10652259" y="3694910"/>
              <a:ext cx="9012" cy="18124"/>
            </a:xfrm>
            <a:custGeom>
              <a:avLst/>
              <a:gdLst>
                <a:gd name="connsiteX0" fmla="*/ 56 w 9012"/>
                <a:gd name="connsiteY0" fmla="*/ 23 h 18124"/>
                <a:gd name="connsiteX1" fmla="*/ 9069 w 9012"/>
                <a:gd name="connsiteY1" fmla="*/ 23 h 18124"/>
                <a:gd name="connsiteX2" fmla="*/ 9069 w 9012"/>
                <a:gd name="connsiteY2" fmla="*/ 18147 h 18124"/>
                <a:gd name="connsiteX3" fmla="*/ 56 w 9012"/>
                <a:gd name="connsiteY3" fmla="*/ 18147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8124">
                  <a:moveTo>
                    <a:pt x="56" y="23"/>
                  </a:moveTo>
                  <a:lnTo>
                    <a:pt x="9069" y="23"/>
                  </a:lnTo>
                  <a:lnTo>
                    <a:pt x="9069" y="18147"/>
                  </a:lnTo>
                  <a:lnTo>
                    <a:pt x="56" y="18147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807237-9F11-3D36-DE2A-6064CEC2574C}"/>
                </a:ext>
              </a:extLst>
            </p:cNvPr>
            <p:cNvSpPr/>
            <p:nvPr/>
          </p:nvSpPr>
          <p:spPr>
            <a:xfrm>
              <a:off x="10652259" y="3697145"/>
              <a:ext cx="9012" cy="13580"/>
            </a:xfrm>
            <a:custGeom>
              <a:avLst/>
              <a:gdLst>
                <a:gd name="connsiteX0" fmla="*/ 56 w 9012"/>
                <a:gd name="connsiteY0" fmla="*/ 23 h 13580"/>
                <a:gd name="connsiteX1" fmla="*/ 9069 w 9012"/>
                <a:gd name="connsiteY1" fmla="*/ 23 h 13580"/>
                <a:gd name="connsiteX2" fmla="*/ 9069 w 9012"/>
                <a:gd name="connsiteY2" fmla="*/ 13604 h 13580"/>
                <a:gd name="connsiteX3" fmla="*/ 56 w 9012"/>
                <a:gd name="connsiteY3" fmla="*/ 13604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3580">
                  <a:moveTo>
                    <a:pt x="56" y="23"/>
                  </a:moveTo>
                  <a:lnTo>
                    <a:pt x="9069" y="23"/>
                  </a:lnTo>
                  <a:lnTo>
                    <a:pt x="9069" y="13604"/>
                  </a:lnTo>
                  <a:lnTo>
                    <a:pt x="56" y="13604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5FAE4A9-8A64-E8EF-86F2-3EE4BA3B4A05}"/>
                </a:ext>
              </a:extLst>
            </p:cNvPr>
            <p:cNvSpPr/>
            <p:nvPr/>
          </p:nvSpPr>
          <p:spPr>
            <a:xfrm>
              <a:off x="10652259" y="3731283"/>
              <a:ext cx="9012" cy="18049"/>
            </a:xfrm>
            <a:custGeom>
              <a:avLst/>
              <a:gdLst>
                <a:gd name="connsiteX0" fmla="*/ 56 w 9012"/>
                <a:gd name="connsiteY0" fmla="*/ 23 h 18049"/>
                <a:gd name="connsiteX1" fmla="*/ 9069 w 9012"/>
                <a:gd name="connsiteY1" fmla="*/ 23 h 18049"/>
                <a:gd name="connsiteX2" fmla="*/ 9069 w 9012"/>
                <a:gd name="connsiteY2" fmla="*/ 18073 h 18049"/>
                <a:gd name="connsiteX3" fmla="*/ 56 w 9012"/>
                <a:gd name="connsiteY3" fmla="*/ 18073 h 1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8049">
                  <a:moveTo>
                    <a:pt x="56" y="23"/>
                  </a:moveTo>
                  <a:lnTo>
                    <a:pt x="9069" y="23"/>
                  </a:lnTo>
                  <a:lnTo>
                    <a:pt x="9069" y="18073"/>
                  </a:lnTo>
                  <a:lnTo>
                    <a:pt x="56" y="18073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BD5BB11-1FC9-9C15-2215-A9B74EBB1371}"/>
                </a:ext>
              </a:extLst>
            </p:cNvPr>
            <p:cNvSpPr/>
            <p:nvPr/>
          </p:nvSpPr>
          <p:spPr>
            <a:xfrm>
              <a:off x="10652259" y="3733419"/>
              <a:ext cx="9012" cy="13680"/>
            </a:xfrm>
            <a:custGeom>
              <a:avLst/>
              <a:gdLst>
                <a:gd name="connsiteX0" fmla="*/ 56 w 9012"/>
                <a:gd name="connsiteY0" fmla="*/ 23 h 13680"/>
                <a:gd name="connsiteX1" fmla="*/ 9069 w 9012"/>
                <a:gd name="connsiteY1" fmla="*/ 23 h 13680"/>
                <a:gd name="connsiteX2" fmla="*/ 9069 w 9012"/>
                <a:gd name="connsiteY2" fmla="*/ 13703 h 13680"/>
                <a:gd name="connsiteX3" fmla="*/ 56 w 9012"/>
                <a:gd name="connsiteY3" fmla="*/ 13703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13680">
                  <a:moveTo>
                    <a:pt x="56" y="23"/>
                  </a:moveTo>
                  <a:lnTo>
                    <a:pt x="9069" y="23"/>
                  </a:lnTo>
                  <a:lnTo>
                    <a:pt x="9069" y="13703"/>
                  </a:lnTo>
                  <a:lnTo>
                    <a:pt x="56" y="13703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73A0FCC-DC74-0B0C-4CDB-212633C1D22D}"/>
                </a:ext>
              </a:extLst>
            </p:cNvPr>
            <p:cNvSpPr/>
            <p:nvPr/>
          </p:nvSpPr>
          <p:spPr>
            <a:xfrm>
              <a:off x="10878319" y="3654192"/>
              <a:ext cx="9211" cy="18124"/>
            </a:xfrm>
            <a:custGeom>
              <a:avLst/>
              <a:gdLst>
                <a:gd name="connsiteX0" fmla="*/ 59 w 9211"/>
                <a:gd name="connsiteY0" fmla="*/ 22 h 18124"/>
                <a:gd name="connsiteX1" fmla="*/ 9270 w 9211"/>
                <a:gd name="connsiteY1" fmla="*/ 22 h 18124"/>
                <a:gd name="connsiteX2" fmla="*/ 9270 w 9211"/>
                <a:gd name="connsiteY2" fmla="*/ 18147 h 18124"/>
                <a:gd name="connsiteX3" fmla="*/ 59 w 9211"/>
                <a:gd name="connsiteY3" fmla="*/ 18147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1" h="18124">
                  <a:moveTo>
                    <a:pt x="59" y="22"/>
                  </a:moveTo>
                  <a:lnTo>
                    <a:pt x="9270" y="22"/>
                  </a:lnTo>
                  <a:lnTo>
                    <a:pt x="9270" y="18147"/>
                  </a:lnTo>
                  <a:lnTo>
                    <a:pt x="59" y="18147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7716890-5BA0-14BE-47BF-1A5D4B06367D}"/>
                </a:ext>
              </a:extLst>
            </p:cNvPr>
            <p:cNvSpPr/>
            <p:nvPr/>
          </p:nvSpPr>
          <p:spPr>
            <a:xfrm>
              <a:off x="10878319" y="3656402"/>
              <a:ext cx="9211" cy="13580"/>
            </a:xfrm>
            <a:custGeom>
              <a:avLst/>
              <a:gdLst>
                <a:gd name="connsiteX0" fmla="*/ 59 w 9211"/>
                <a:gd name="connsiteY0" fmla="*/ 22 h 13580"/>
                <a:gd name="connsiteX1" fmla="*/ 9270 w 9211"/>
                <a:gd name="connsiteY1" fmla="*/ 22 h 13580"/>
                <a:gd name="connsiteX2" fmla="*/ 9270 w 9211"/>
                <a:gd name="connsiteY2" fmla="*/ 13603 h 13580"/>
                <a:gd name="connsiteX3" fmla="*/ 59 w 9211"/>
                <a:gd name="connsiteY3" fmla="*/ 13603 h 1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1" h="13580">
                  <a:moveTo>
                    <a:pt x="59" y="22"/>
                  </a:moveTo>
                  <a:lnTo>
                    <a:pt x="9270" y="22"/>
                  </a:lnTo>
                  <a:lnTo>
                    <a:pt x="9270" y="13603"/>
                  </a:lnTo>
                  <a:lnTo>
                    <a:pt x="59" y="13603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B6A537A-CCA0-62C1-EDB3-751854465CEC}"/>
                </a:ext>
              </a:extLst>
            </p:cNvPr>
            <p:cNvSpPr/>
            <p:nvPr/>
          </p:nvSpPr>
          <p:spPr>
            <a:xfrm>
              <a:off x="10832933" y="3789754"/>
              <a:ext cx="13779" cy="6777"/>
            </a:xfrm>
            <a:custGeom>
              <a:avLst/>
              <a:gdLst>
                <a:gd name="connsiteX0" fmla="*/ 59 w 13779"/>
                <a:gd name="connsiteY0" fmla="*/ 24 h 6777"/>
                <a:gd name="connsiteX1" fmla="*/ 13838 w 13779"/>
                <a:gd name="connsiteY1" fmla="*/ 24 h 6777"/>
                <a:gd name="connsiteX2" fmla="*/ 13838 w 13779"/>
                <a:gd name="connsiteY2" fmla="*/ 6802 h 6777"/>
                <a:gd name="connsiteX3" fmla="*/ 59 w 13779"/>
                <a:gd name="connsiteY3" fmla="*/ 6802 h 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6777">
                  <a:moveTo>
                    <a:pt x="59" y="24"/>
                  </a:moveTo>
                  <a:lnTo>
                    <a:pt x="13838" y="24"/>
                  </a:lnTo>
                  <a:lnTo>
                    <a:pt x="13838" y="6802"/>
                  </a:lnTo>
                  <a:lnTo>
                    <a:pt x="59" y="680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B76D2BC-83B4-552F-4F53-B7A140D18CB8}"/>
                </a:ext>
              </a:extLst>
            </p:cNvPr>
            <p:cNvSpPr/>
            <p:nvPr/>
          </p:nvSpPr>
          <p:spPr>
            <a:xfrm>
              <a:off x="10835168" y="3789754"/>
              <a:ext cx="9112" cy="6777"/>
            </a:xfrm>
            <a:custGeom>
              <a:avLst/>
              <a:gdLst>
                <a:gd name="connsiteX0" fmla="*/ 59 w 9112"/>
                <a:gd name="connsiteY0" fmla="*/ 24 h 6777"/>
                <a:gd name="connsiteX1" fmla="*/ 9171 w 9112"/>
                <a:gd name="connsiteY1" fmla="*/ 24 h 6777"/>
                <a:gd name="connsiteX2" fmla="*/ 9171 w 9112"/>
                <a:gd name="connsiteY2" fmla="*/ 6802 h 6777"/>
                <a:gd name="connsiteX3" fmla="*/ 59 w 9112"/>
                <a:gd name="connsiteY3" fmla="*/ 6802 h 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12" h="6777">
                  <a:moveTo>
                    <a:pt x="59" y="24"/>
                  </a:moveTo>
                  <a:lnTo>
                    <a:pt x="9171" y="24"/>
                  </a:lnTo>
                  <a:lnTo>
                    <a:pt x="9171" y="6802"/>
                  </a:lnTo>
                  <a:lnTo>
                    <a:pt x="59" y="6802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5BFF6-1B09-0BE6-175E-45F8A79D4821}"/>
                </a:ext>
              </a:extLst>
            </p:cNvPr>
            <p:cNvSpPr/>
            <p:nvPr/>
          </p:nvSpPr>
          <p:spPr>
            <a:xfrm>
              <a:off x="10667777" y="3796755"/>
              <a:ext cx="13779" cy="6778"/>
            </a:xfrm>
            <a:custGeom>
              <a:avLst/>
              <a:gdLst>
                <a:gd name="connsiteX0" fmla="*/ 56 w 13779"/>
                <a:gd name="connsiteY0" fmla="*/ 24 h 6778"/>
                <a:gd name="connsiteX1" fmla="*/ 13836 w 13779"/>
                <a:gd name="connsiteY1" fmla="*/ 24 h 6778"/>
                <a:gd name="connsiteX2" fmla="*/ 13836 w 13779"/>
                <a:gd name="connsiteY2" fmla="*/ 6802 h 6778"/>
                <a:gd name="connsiteX3" fmla="*/ 56 w 13779"/>
                <a:gd name="connsiteY3" fmla="*/ 6802 h 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6778">
                  <a:moveTo>
                    <a:pt x="56" y="24"/>
                  </a:moveTo>
                  <a:lnTo>
                    <a:pt x="13836" y="24"/>
                  </a:lnTo>
                  <a:lnTo>
                    <a:pt x="13836" y="6802"/>
                  </a:lnTo>
                  <a:lnTo>
                    <a:pt x="56" y="6802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75ADB4A-9140-E62C-7420-224FABF14527}"/>
                </a:ext>
              </a:extLst>
            </p:cNvPr>
            <p:cNvSpPr/>
            <p:nvPr/>
          </p:nvSpPr>
          <p:spPr>
            <a:xfrm>
              <a:off x="10670111" y="3796755"/>
              <a:ext cx="9012" cy="6778"/>
            </a:xfrm>
            <a:custGeom>
              <a:avLst/>
              <a:gdLst>
                <a:gd name="connsiteX0" fmla="*/ 56 w 9012"/>
                <a:gd name="connsiteY0" fmla="*/ 24 h 6778"/>
                <a:gd name="connsiteX1" fmla="*/ 9069 w 9012"/>
                <a:gd name="connsiteY1" fmla="*/ 24 h 6778"/>
                <a:gd name="connsiteX2" fmla="*/ 9069 w 9012"/>
                <a:gd name="connsiteY2" fmla="*/ 6802 h 6778"/>
                <a:gd name="connsiteX3" fmla="*/ 56 w 9012"/>
                <a:gd name="connsiteY3" fmla="*/ 6802 h 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6778">
                  <a:moveTo>
                    <a:pt x="56" y="24"/>
                  </a:moveTo>
                  <a:lnTo>
                    <a:pt x="9069" y="24"/>
                  </a:lnTo>
                  <a:lnTo>
                    <a:pt x="9069" y="6802"/>
                  </a:lnTo>
                  <a:lnTo>
                    <a:pt x="56" y="6802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AD58281-6E40-09ED-0792-80F635A74720}"/>
                </a:ext>
              </a:extLst>
            </p:cNvPr>
            <p:cNvSpPr/>
            <p:nvPr/>
          </p:nvSpPr>
          <p:spPr>
            <a:xfrm>
              <a:off x="10667777" y="3864064"/>
              <a:ext cx="13779" cy="6778"/>
            </a:xfrm>
            <a:custGeom>
              <a:avLst/>
              <a:gdLst>
                <a:gd name="connsiteX0" fmla="*/ 56 w 13779"/>
                <a:gd name="connsiteY0" fmla="*/ 25 h 6778"/>
                <a:gd name="connsiteX1" fmla="*/ 13836 w 13779"/>
                <a:gd name="connsiteY1" fmla="*/ 25 h 6778"/>
                <a:gd name="connsiteX2" fmla="*/ 13836 w 13779"/>
                <a:gd name="connsiteY2" fmla="*/ 6803 h 6778"/>
                <a:gd name="connsiteX3" fmla="*/ 56 w 13779"/>
                <a:gd name="connsiteY3" fmla="*/ 6803 h 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6778">
                  <a:moveTo>
                    <a:pt x="56" y="25"/>
                  </a:moveTo>
                  <a:lnTo>
                    <a:pt x="13836" y="25"/>
                  </a:lnTo>
                  <a:lnTo>
                    <a:pt x="13836" y="6803"/>
                  </a:lnTo>
                  <a:lnTo>
                    <a:pt x="56" y="6803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EB1EA56-853F-C93E-29B8-0A2D6AC64ABA}"/>
                </a:ext>
              </a:extLst>
            </p:cNvPr>
            <p:cNvSpPr/>
            <p:nvPr/>
          </p:nvSpPr>
          <p:spPr>
            <a:xfrm>
              <a:off x="10670111" y="3864064"/>
              <a:ext cx="9012" cy="6778"/>
            </a:xfrm>
            <a:custGeom>
              <a:avLst/>
              <a:gdLst>
                <a:gd name="connsiteX0" fmla="*/ 56 w 9012"/>
                <a:gd name="connsiteY0" fmla="*/ 25 h 6778"/>
                <a:gd name="connsiteX1" fmla="*/ 9069 w 9012"/>
                <a:gd name="connsiteY1" fmla="*/ 25 h 6778"/>
                <a:gd name="connsiteX2" fmla="*/ 9069 w 9012"/>
                <a:gd name="connsiteY2" fmla="*/ 6803 h 6778"/>
                <a:gd name="connsiteX3" fmla="*/ 56 w 9012"/>
                <a:gd name="connsiteY3" fmla="*/ 6803 h 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2" h="6778">
                  <a:moveTo>
                    <a:pt x="56" y="25"/>
                  </a:moveTo>
                  <a:lnTo>
                    <a:pt x="9069" y="25"/>
                  </a:lnTo>
                  <a:lnTo>
                    <a:pt x="9069" y="6803"/>
                  </a:lnTo>
                  <a:lnTo>
                    <a:pt x="56" y="6803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CBB7702-F3C1-D297-ED6B-2AC266045454}"/>
                </a:ext>
              </a:extLst>
            </p:cNvPr>
            <p:cNvSpPr/>
            <p:nvPr/>
          </p:nvSpPr>
          <p:spPr>
            <a:xfrm>
              <a:off x="10835750" y="3866378"/>
              <a:ext cx="14648" cy="14449"/>
            </a:xfrm>
            <a:custGeom>
              <a:avLst/>
              <a:gdLst>
                <a:gd name="connsiteX0" fmla="*/ 234 w 14648"/>
                <a:gd name="connsiteY0" fmla="*/ 4966 h 14449"/>
                <a:gd name="connsiteX1" fmla="*/ 5100 w 14648"/>
                <a:gd name="connsiteY1" fmla="*/ 100 h 14449"/>
                <a:gd name="connsiteX2" fmla="*/ 14882 w 14648"/>
                <a:gd name="connsiteY2" fmla="*/ 9807 h 14449"/>
                <a:gd name="connsiteX3" fmla="*/ 10041 w 14648"/>
                <a:gd name="connsiteY3" fmla="*/ 14549 h 1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8" h="14449">
                  <a:moveTo>
                    <a:pt x="234" y="4966"/>
                  </a:moveTo>
                  <a:lnTo>
                    <a:pt x="5100" y="100"/>
                  </a:lnTo>
                  <a:lnTo>
                    <a:pt x="14882" y="9807"/>
                  </a:lnTo>
                  <a:lnTo>
                    <a:pt x="10041" y="14549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C82E606-EACE-9D8D-6ABA-2293A2C90F91}"/>
                </a:ext>
              </a:extLst>
            </p:cNvPr>
            <p:cNvSpPr/>
            <p:nvPr/>
          </p:nvSpPr>
          <p:spPr>
            <a:xfrm>
              <a:off x="10837407" y="3868041"/>
              <a:ext cx="11445" cy="11247"/>
            </a:xfrm>
            <a:custGeom>
              <a:avLst/>
              <a:gdLst>
                <a:gd name="connsiteX0" fmla="*/ 234 w 11445"/>
                <a:gd name="connsiteY0" fmla="*/ 4941 h 11247"/>
                <a:gd name="connsiteX1" fmla="*/ 4976 w 11445"/>
                <a:gd name="connsiteY1" fmla="*/ 100 h 11247"/>
                <a:gd name="connsiteX2" fmla="*/ 11680 w 11445"/>
                <a:gd name="connsiteY2" fmla="*/ 6505 h 11247"/>
                <a:gd name="connsiteX3" fmla="*/ 6640 w 11445"/>
                <a:gd name="connsiteY3" fmla="*/ 11347 h 11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45" h="11247">
                  <a:moveTo>
                    <a:pt x="234" y="4941"/>
                  </a:moveTo>
                  <a:lnTo>
                    <a:pt x="4976" y="100"/>
                  </a:lnTo>
                  <a:lnTo>
                    <a:pt x="11680" y="6505"/>
                  </a:lnTo>
                  <a:lnTo>
                    <a:pt x="6640" y="11347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8739794-46D7-37E6-6841-11AD25F7F383}"/>
                </a:ext>
              </a:extLst>
            </p:cNvPr>
            <p:cNvSpPr/>
            <p:nvPr/>
          </p:nvSpPr>
          <p:spPr>
            <a:xfrm>
              <a:off x="10858928" y="3849515"/>
              <a:ext cx="18323" cy="9012"/>
            </a:xfrm>
            <a:custGeom>
              <a:avLst/>
              <a:gdLst>
                <a:gd name="connsiteX0" fmla="*/ 59 w 18323"/>
                <a:gd name="connsiteY0" fmla="*/ 25 h 9012"/>
                <a:gd name="connsiteX1" fmla="*/ 18382 w 18323"/>
                <a:gd name="connsiteY1" fmla="*/ 25 h 9012"/>
                <a:gd name="connsiteX2" fmla="*/ 18382 w 18323"/>
                <a:gd name="connsiteY2" fmla="*/ 9037 h 9012"/>
                <a:gd name="connsiteX3" fmla="*/ 59 w 18323"/>
                <a:gd name="connsiteY3" fmla="*/ 9037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3" h="9012">
                  <a:moveTo>
                    <a:pt x="59" y="25"/>
                  </a:moveTo>
                  <a:lnTo>
                    <a:pt x="18382" y="25"/>
                  </a:lnTo>
                  <a:lnTo>
                    <a:pt x="18382" y="9037"/>
                  </a:lnTo>
                  <a:lnTo>
                    <a:pt x="59" y="9037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728ED91-3A4B-87A8-CFB8-88BAC950FC4A}"/>
                </a:ext>
              </a:extLst>
            </p:cNvPr>
            <p:cNvSpPr/>
            <p:nvPr/>
          </p:nvSpPr>
          <p:spPr>
            <a:xfrm>
              <a:off x="10861163" y="3849515"/>
              <a:ext cx="13779" cy="9012"/>
            </a:xfrm>
            <a:custGeom>
              <a:avLst/>
              <a:gdLst>
                <a:gd name="connsiteX0" fmla="*/ 59 w 13779"/>
                <a:gd name="connsiteY0" fmla="*/ 25 h 9012"/>
                <a:gd name="connsiteX1" fmla="*/ 13839 w 13779"/>
                <a:gd name="connsiteY1" fmla="*/ 25 h 9012"/>
                <a:gd name="connsiteX2" fmla="*/ 13839 w 13779"/>
                <a:gd name="connsiteY2" fmla="*/ 9037 h 9012"/>
                <a:gd name="connsiteX3" fmla="*/ 59 w 13779"/>
                <a:gd name="connsiteY3" fmla="*/ 9037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9012">
                  <a:moveTo>
                    <a:pt x="59" y="25"/>
                  </a:moveTo>
                  <a:lnTo>
                    <a:pt x="13839" y="25"/>
                  </a:lnTo>
                  <a:lnTo>
                    <a:pt x="13839" y="9037"/>
                  </a:lnTo>
                  <a:lnTo>
                    <a:pt x="59" y="9037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B4E5B4-B58A-E9CE-BA2B-3A99C8C8C49B}"/>
                </a:ext>
              </a:extLst>
            </p:cNvPr>
            <p:cNvSpPr/>
            <p:nvPr/>
          </p:nvSpPr>
          <p:spPr>
            <a:xfrm>
              <a:off x="10858928" y="3849515"/>
              <a:ext cx="18323" cy="9012"/>
            </a:xfrm>
            <a:custGeom>
              <a:avLst/>
              <a:gdLst>
                <a:gd name="connsiteX0" fmla="*/ 59 w 18323"/>
                <a:gd name="connsiteY0" fmla="*/ 25 h 9012"/>
                <a:gd name="connsiteX1" fmla="*/ 18382 w 18323"/>
                <a:gd name="connsiteY1" fmla="*/ 25 h 9012"/>
                <a:gd name="connsiteX2" fmla="*/ 18382 w 18323"/>
                <a:gd name="connsiteY2" fmla="*/ 9037 h 9012"/>
                <a:gd name="connsiteX3" fmla="*/ 59 w 18323"/>
                <a:gd name="connsiteY3" fmla="*/ 9037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3" h="9012">
                  <a:moveTo>
                    <a:pt x="59" y="25"/>
                  </a:moveTo>
                  <a:lnTo>
                    <a:pt x="18382" y="25"/>
                  </a:lnTo>
                  <a:lnTo>
                    <a:pt x="18382" y="9037"/>
                  </a:lnTo>
                  <a:lnTo>
                    <a:pt x="59" y="9037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2F6E2F5-4546-C319-80B4-E164C5EF4FD1}"/>
                </a:ext>
              </a:extLst>
            </p:cNvPr>
            <p:cNvSpPr/>
            <p:nvPr/>
          </p:nvSpPr>
          <p:spPr>
            <a:xfrm>
              <a:off x="10861163" y="3849515"/>
              <a:ext cx="13779" cy="9012"/>
            </a:xfrm>
            <a:custGeom>
              <a:avLst/>
              <a:gdLst>
                <a:gd name="connsiteX0" fmla="*/ 59 w 13779"/>
                <a:gd name="connsiteY0" fmla="*/ 25 h 9012"/>
                <a:gd name="connsiteX1" fmla="*/ 13839 w 13779"/>
                <a:gd name="connsiteY1" fmla="*/ 25 h 9012"/>
                <a:gd name="connsiteX2" fmla="*/ 13839 w 13779"/>
                <a:gd name="connsiteY2" fmla="*/ 9037 h 9012"/>
                <a:gd name="connsiteX3" fmla="*/ 59 w 13779"/>
                <a:gd name="connsiteY3" fmla="*/ 9037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9012">
                  <a:moveTo>
                    <a:pt x="59" y="25"/>
                  </a:moveTo>
                  <a:lnTo>
                    <a:pt x="13839" y="25"/>
                  </a:lnTo>
                  <a:lnTo>
                    <a:pt x="13839" y="9037"/>
                  </a:lnTo>
                  <a:lnTo>
                    <a:pt x="59" y="9037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AC14958-1D05-33B4-360E-3544CD41DB7B}"/>
                </a:ext>
              </a:extLst>
            </p:cNvPr>
            <p:cNvSpPr/>
            <p:nvPr/>
          </p:nvSpPr>
          <p:spPr>
            <a:xfrm>
              <a:off x="10858928" y="3832060"/>
              <a:ext cx="18323" cy="9112"/>
            </a:xfrm>
            <a:custGeom>
              <a:avLst/>
              <a:gdLst>
                <a:gd name="connsiteX0" fmla="*/ 59 w 18323"/>
                <a:gd name="connsiteY0" fmla="*/ 24 h 9112"/>
                <a:gd name="connsiteX1" fmla="*/ 18382 w 18323"/>
                <a:gd name="connsiteY1" fmla="*/ 24 h 9112"/>
                <a:gd name="connsiteX2" fmla="*/ 18382 w 18323"/>
                <a:gd name="connsiteY2" fmla="*/ 9136 h 9112"/>
                <a:gd name="connsiteX3" fmla="*/ 59 w 18323"/>
                <a:gd name="connsiteY3" fmla="*/ 9136 h 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23" h="9112">
                  <a:moveTo>
                    <a:pt x="59" y="24"/>
                  </a:moveTo>
                  <a:lnTo>
                    <a:pt x="18382" y="24"/>
                  </a:lnTo>
                  <a:lnTo>
                    <a:pt x="18382" y="9136"/>
                  </a:lnTo>
                  <a:lnTo>
                    <a:pt x="59" y="9136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5BA9198-0045-A0BC-9E95-17A0FB260CE1}"/>
                </a:ext>
              </a:extLst>
            </p:cNvPr>
            <p:cNvSpPr/>
            <p:nvPr/>
          </p:nvSpPr>
          <p:spPr>
            <a:xfrm>
              <a:off x="10861163" y="3832060"/>
              <a:ext cx="13779" cy="9112"/>
            </a:xfrm>
            <a:custGeom>
              <a:avLst/>
              <a:gdLst>
                <a:gd name="connsiteX0" fmla="*/ 59 w 13779"/>
                <a:gd name="connsiteY0" fmla="*/ 24 h 9112"/>
                <a:gd name="connsiteX1" fmla="*/ 13839 w 13779"/>
                <a:gd name="connsiteY1" fmla="*/ 24 h 9112"/>
                <a:gd name="connsiteX2" fmla="*/ 13839 w 13779"/>
                <a:gd name="connsiteY2" fmla="*/ 9136 h 9112"/>
                <a:gd name="connsiteX3" fmla="*/ 59 w 13779"/>
                <a:gd name="connsiteY3" fmla="*/ 9136 h 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9" h="9112">
                  <a:moveTo>
                    <a:pt x="59" y="24"/>
                  </a:moveTo>
                  <a:lnTo>
                    <a:pt x="13839" y="24"/>
                  </a:lnTo>
                  <a:lnTo>
                    <a:pt x="13839" y="9136"/>
                  </a:lnTo>
                  <a:lnTo>
                    <a:pt x="59" y="9136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752DFA3-952F-773F-DA3A-8AD1FB379F26}"/>
                </a:ext>
              </a:extLst>
            </p:cNvPr>
            <p:cNvSpPr/>
            <p:nvPr/>
          </p:nvSpPr>
          <p:spPr>
            <a:xfrm>
              <a:off x="10660875" y="3779400"/>
              <a:ext cx="18224" cy="9111"/>
            </a:xfrm>
            <a:custGeom>
              <a:avLst/>
              <a:gdLst>
                <a:gd name="connsiteX0" fmla="*/ 56 w 18224"/>
                <a:gd name="connsiteY0" fmla="*/ 24 h 9111"/>
                <a:gd name="connsiteX1" fmla="*/ 18280 w 18224"/>
                <a:gd name="connsiteY1" fmla="*/ 24 h 9111"/>
                <a:gd name="connsiteX2" fmla="*/ 18280 w 18224"/>
                <a:gd name="connsiteY2" fmla="*/ 9136 h 9111"/>
                <a:gd name="connsiteX3" fmla="*/ 56 w 18224"/>
                <a:gd name="connsiteY3" fmla="*/ 9136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" h="9111">
                  <a:moveTo>
                    <a:pt x="56" y="24"/>
                  </a:moveTo>
                  <a:lnTo>
                    <a:pt x="18280" y="24"/>
                  </a:lnTo>
                  <a:lnTo>
                    <a:pt x="18280" y="9136"/>
                  </a:lnTo>
                  <a:lnTo>
                    <a:pt x="56" y="9136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9534578-AC15-583B-B34B-64B4B6B31091}"/>
                </a:ext>
              </a:extLst>
            </p:cNvPr>
            <p:cNvSpPr/>
            <p:nvPr/>
          </p:nvSpPr>
          <p:spPr>
            <a:xfrm>
              <a:off x="10663209" y="3779400"/>
              <a:ext cx="13680" cy="9111"/>
            </a:xfrm>
            <a:custGeom>
              <a:avLst/>
              <a:gdLst>
                <a:gd name="connsiteX0" fmla="*/ 56 w 13680"/>
                <a:gd name="connsiteY0" fmla="*/ 24 h 9111"/>
                <a:gd name="connsiteX1" fmla="*/ 13736 w 13680"/>
                <a:gd name="connsiteY1" fmla="*/ 24 h 9111"/>
                <a:gd name="connsiteX2" fmla="*/ 13736 w 13680"/>
                <a:gd name="connsiteY2" fmla="*/ 9136 h 9111"/>
                <a:gd name="connsiteX3" fmla="*/ 56 w 13680"/>
                <a:gd name="connsiteY3" fmla="*/ 9136 h 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0" h="9111">
                  <a:moveTo>
                    <a:pt x="56" y="24"/>
                  </a:moveTo>
                  <a:lnTo>
                    <a:pt x="13736" y="24"/>
                  </a:lnTo>
                  <a:lnTo>
                    <a:pt x="13736" y="9136"/>
                  </a:lnTo>
                  <a:lnTo>
                    <a:pt x="56" y="9136"/>
                  </a:lnTo>
                  <a:close/>
                </a:path>
              </a:pathLst>
            </a:custGeom>
            <a:solidFill>
              <a:srgbClr val="9A916C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6566DD8-A844-57BB-0ED9-F6F0691D0906}"/>
                </a:ext>
              </a:extLst>
            </p:cNvPr>
            <p:cNvSpPr/>
            <p:nvPr/>
          </p:nvSpPr>
          <p:spPr>
            <a:xfrm>
              <a:off x="10726545" y="3966082"/>
              <a:ext cx="18224" cy="9012"/>
            </a:xfrm>
            <a:custGeom>
              <a:avLst/>
              <a:gdLst>
                <a:gd name="connsiteX0" fmla="*/ 57 w 18224"/>
                <a:gd name="connsiteY0" fmla="*/ 26 h 9012"/>
                <a:gd name="connsiteX1" fmla="*/ 18281 w 18224"/>
                <a:gd name="connsiteY1" fmla="*/ 26 h 9012"/>
                <a:gd name="connsiteX2" fmla="*/ 18281 w 18224"/>
                <a:gd name="connsiteY2" fmla="*/ 9039 h 9012"/>
                <a:gd name="connsiteX3" fmla="*/ 57 w 18224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" h="9012">
                  <a:moveTo>
                    <a:pt x="57" y="26"/>
                  </a:moveTo>
                  <a:lnTo>
                    <a:pt x="18281" y="26"/>
                  </a:lnTo>
                  <a:lnTo>
                    <a:pt x="18281" y="9039"/>
                  </a:lnTo>
                  <a:lnTo>
                    <a:pt x="57" y="9039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B8BBA8E-84D9-785D-4BDF-654B1E78E9D1}"/>
                </a:ext>
              </a:extLst>
            </p:cNvPr>
            <p:cNvSpPr/>
            <p:nvPr/>
          </p:nvSpPr>
          <p:spPr>
            <a:xfrm>
              <a:off x="10728780" y="3966082"/>
              <a:ext cx="13879" cy="9012"/>
            </a:xfrm>
            <a:custGeom>
              <a:avLst/>
              <a:gdLst>
                <a:gd name="connsiteX0" fmla="*/ 57 w 13879"/>
                <a:gd name="connsiteY0" fmla="*/ 26 h 9012"/>
                <a:gd name="connsiteX1" fmla="*/ 13936 w 13879"/>
                <a:gd name="connsiteY1" fmla="*/ 26 h 9012"/>
                <a:gd name="connsiteX2" fmla="*/ 13936 w 13879"/>
                <a:gd name="connsiteY2" fmla="*/ 9039 h 9012"/>
                <a:gd name="connsiteX3" fmla="*/ 57 w 13879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9" h="9012">
                  <a:moveTo>
                    <a:pt x="57" y="26"/>
                  </a:moveTo>
                  <a:lnTo>
                    <a:pt x="13936" y="26"/>
                  </a:lnTo>
                  <a:lnTo>
                    <a:pt x="13936" y="9039"/>
                  </a:lnTo>
                  <a:lnTo>
                    <a:pt x="57" y="9039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93DC5C5-733F-30C7-D09B-434462DB4103}"/>
                </a:ext>
              </a:extLst>
            </p:cNvPr>
            <p:cNvSpPr/>
            <p:nvPr/>
          </p:nvSpPr>
          <p:spPr>
            <a:xfrm>
              <a:off x="10726545" y="3966082"/>
              <a:ext cx="18224" cy="9012"/>
            </a:xfrm>
            <a:custGeom>
              <a:avLst/>
              <a:gdLst>
                <a:gd name="connsiteX0" fmla="*/ 57 w 18224"/>
                <a:gd name="connsiteY0" fmla="*/ 26 h 9012"/>
                <a:gd name="connsiteX1" fmla="*/ 18281 w 18224"/>
                <a:gd name="connsiteY1" fmla="*/ 26 h 9012"/>
                <a:gd name="connsiteX2" fmla="*/ 18281 w 18224"/>
                <a:gd name="connsiteY2" fmla="*/ 9039 h 9012"/>
                <a:gd name="connsiteX3" fmla="*/ 57 w 18224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24" h="9012">
                  <a:moveTo>
                    <a:pt x="57" y="26"/>
                  </a:moveTo>
                  <a:lnTo>
                    <a:pt x="18281" y="26"/>
                  </a:lnTo>
                  <a:lnTo>
                    <a:pt x="18281" y="9039"/>
                  </a:lnTo>
                  <a:lnTo>
                    <a:pt x="57" y="9039"/>
                  </a:lnTo>
                  <a:close/>
                </a:path>
              </a:pathLst>
            </a:custGeom>
            <a:solidFill>
              <a:srgbClr val="DBDDDA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B25F296-CC32-3527-B02E-C4DAAB3E0D1B}"/>
                </a:ext>
              </a:extLst>
            </p:cNvPr>
            <p:cNvSpPr/>
            <p:nvPr/>
          </p:nvSpPr>
          <p:spPr>
            <a:xfrm>
              <a:off x="10728780" y="3966082"/>
              <a:ext cx="13879" cy="9012"/>
            </a:xfrm>
            <a:custGeom>
              <a:avLst/>
              <a:gdLst>
                <a:gd name="connsiteX0" fmla="*/ 57 w 13879"/>
                <a:gd name="connsiteY0" fmla="*/ 26 h 9012"/>
                <a:gd name="connsiteX1" fmla="*/ 13936 w 13879"/>
                <a:gd name="connsiteY1" fmla="*/ 26 h 9012"/>
                <a:gd name="connsiteX2" fmla="*/ 13936 w 13879"/>
                <a:gd name="connsiteY2" fmla="*/ 9039 h 9012"/>
                <a:gd name="connsiteX3" fmla="*/ 57 w 13879"/>
                <a:gd name="connsiteY3" fmla="*/ 9039 h 9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79" h="9012">
                  <a:moveTo>
                    <a:pt x="57" y="26"/>
                  </a:moveTo>
                  <a:lnTo>
                    <a:pt x="13936" y="26"/>
                  </a:lnTo>
                  <a:lnTo>
                    <a:pt x="13936" y="9039"/>
                  </a:lnTo>
                  <a:lnTo>
                    <a:pt x="57" y="9039"/>
                  </a:lnTo>
                  <a:close/>
                </a:path>
              </a:pathLst>
            </a:custGeom>
            <a:solidFill>
              <a:srgbClr val="2A2D2E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8C5E7AE-F6EE-C019-BB43-9CDFEBB5DDC5}"/>
                </a:ext>
              </a:extLst>
            </p:cNvPr>
            <p:cNvSpPr/>
            <p:nvPr/>
          </p:nvSpPr>
          <p:spPr>
            <a:xfrm>
              <a:off x="10690720" y="4051912"/>
              <a:ext cx="134426" cy="166521"/>
            </a:xfrm>
            <a:custGeom>
              <a:avLst/>
              <a:gdLst>
                <a:gd name="connsiteX0" fmla="*/ 123270 w 134426"/>
                <a:gd name="connsiteY0" fmla="*/ 75467 h 166521"/>
                <a:gd name="connsiteX1" fmla="*/ 121905 w 134426"/>
                <a:gd name="connsiteY1" fmla="*/ 73331 h 166521"/>
                <a:gd name="connsiteX2" fmla="*/ 106586 w 134426"/>
                <a:gd name="connsiteY2" fmla="*/ 47634 h 166521"/>
                <a:gd name="connsiteX3" fmla="*/ 112197 w 134426"/>
                <a:gd name="connsiteY3" fmla="*/ 43364 h 166521"/>
                <a:gd name="connsiteX4" fmla="*/ 117932 w 134426"/>
                <a:gd name="connsiteY4" fmla="*/ 38423 h 166521"/>
                <a:gd name="connsiteX5" fmla="*/ 122476 w 134426"/>
                <a:gd name="connsiteY5" fmla="*/ 32216 h 166521"/>
                <a:gd name="connsiteX6" fmla="*/ 125107 w 134426"/>
                <a:gd name="connsiteY6" fmla="*/ 26208 h 166521"/>
                <a:gd name="connsiteX7" fmla="*/ 126945 w 134426"/>
                <a:gd name="connsiteY7" fmla="*/ 20001 h 166521"/>
                <a:gd name="connsiteX8" fmla="*/ 127342 w 134426"/>
                <a:gd name="connsiteY8" fmla="*/ 13024 h 166521"/>
                <a:gd name="connsiteX9" fmla="*/ 121905 w 134426"/>
                <a:gd name="connsiteY9" fmla="*/ 6122 h 166521"/>
                <a:gd name="connsiteX10" fmla="*/ 113960 w 134426"/>
                <a:gd name="connsiteY10" fmla="*/ 3515 h 166521"/>
                <a:gd name="connsiteX11" fmla="*/ 108522 w 134426"/>
                <a:gd name="connsiteY11" fmla="*/ 1851 h 166521"/>
                <a:gd name="connsiteX12" fmla="*/ 101248 w 134426"/>
                <a:gd name="connsiteY12" fmla="*/ 1280 h 166521"/>
                <a:gd name="connsiteX13" fmla="*/ 94072 w 134426"/>
                <a:gd name="connsiteY13" fmla="*/ 1380 h 166521"/>
                <a:gd name="connsiteX14" fmla="*/ 87567 w 134426"/>
                <a:gd name="connsiteY14" fmla="*/ 2447 h 166521"/>
                <a:gd name="connsiteX15" fmla="*/ 80293 w 134426"/>
                <a:gd name="connsiteY15" fmla="*/ 5352 h 166521"/>
                <a:gd name="connsiteX16" fmla="*/ 77885 w 134426"/>
                <a:gd name="connsiteY16" fmla="*/ 5352 h 166521"/>
                <a:gd name="connsiteX17" fmla="*/ 67680 w 134426"/>
                <a:gd name="connsiteY17" fmla="*/ 19703 h 166521"/>
                <a:gd name="connsiteX18" fmla="*/ 57401 w 134426"/>
                <a:gd name="connsiteY18" fmla="*/ 5551 h 166521"/>
                <a:gd name="connsiteX19" fmla="*/ 55167 w 134426"/>
                <a:gd name="connsiteY19" fmla="*/ 5352 h 166521"/>
                <a:gd name="connsiteX20" fmla="*/ 47520 w 134426"/>
                <a:gd name="connsiteY20" fmla="*/ 2447 h 166521"/>
                <a:gd name="connsiteX21" fmla="*/ 41412 w 134426"/>
                <a:gd name="connsiteY21" fmla="*/ 1380 h 166521"/>
                <a:gd name="connsiteX22" fmla="*/ 36744 w 134426"/>
                <a:gd name="connsiteY22" fmla="*/ 113 h 166521"/>
                <a:gd name="connsiteX23" fmla="*/ 33840 w 134426"/>
                <a:gd name="connsiteY23" fmla="*/ 1082 h 166521"/>
                <a:gd name="connsiteX24" fmla="*/ 26366 w 134426"/>
                <a:gd name="connsiteY24" fmla="*/ 1678 h 166521"/>
                <a:gd name="connsiteX25" fmla="*/ 21028 w 134426"/>
                <a:gd name="connsiteY25" fmla="*/ 3515 h 166521"/>
                <a:gd name="connsiteX26" fmla="*/ 12984 w 134426"/>
                <a:gd name="connsiteY26" fmla="*/ 6122 h 166521"/>
                <a:gd name="connsiteX27" fmla="*/ 7547 w 134426"/>
                <a:gd name="connsiteY27" fmla="*/ 13123 h 166521"/>
                <a:gd name="connsiteX28" fmla="*/ 7845 w 134426"/>
                <a:gd name="connsiteY28" fmla="*/ 20001 h 166521"/>
                <a:gd name="connsiteX29" fmla="*/ 9980 w 134426"/>
                <a:gd name="connsiteY29" fmla="*/ 26406 h 166521"/>
                <a:gd name="connsiteX30" fmla="*/ 12785 w 134426"/>
                <a:gd name="connsiteY30" fmla="*/ 32315 h 166521"/>
                <a:gd name="connsiteX31" fmla="*/ 17056 w 134426"/>
                <a:gd name="connsiteY31" fmla="*/ 38522 h 166521"/>
                <a:gd name="connsiteX32" fmla="*/ 22592 w 134426"/>
                <a:gd name="connsiteY32" fmla="*/ 43364 h 166521"/>
                <a:gd name="connsiteX33" fmla="*/ 28228 w 134426"/>
                <a:gd name="connsiteY33" fmla="*/ 47634 h 166521"/>
                <a:gd name="connsiteX34" fmla="*/ 12885 w 134426"/>
                <a:gd name="connsiteY34" fmla="*/ 73331 h 166521"/>
                <a:gd name="connsiteX35" fmla="*/ 11718 w 134426"/>
                <a:gd name="connsiteY35" fmla="*/ 75467 h 166521"/>
                <a:gd name="connsiteX36" fmla="*/ 6876 w 134426"/>
                <a:gd name="connsiteY36" fmla="*/ 113876 h 166521"/>
                <a:gd name="connsiteX37" fmla="*/ 10675 w 134426"/>
                <a:gd name="connsiteY37" fmla="*/ 125520 h 166521"/>
                <a:gd name="connsiteX38" fmla="*/ 28601 w 134426"/>
                <a:gd name="connsiteY38" fmla="*/ 147815 h 166521"/>
                <a:gd name="connsiteX39" fmla="*/ 45683 w 134426"/>
                <a:gd name="connsiteY39" fmla="*/ 157325 h 166521"/>
                <a:gd name="connsiteX40" fmla="*/ 66613 w 134426"/>
                <a:gd name="connsiteY40" fmla="*/ 166635 h 166521"/>
                <a:gd name="connsiteX41" fmla="*/ 66911 w 134426"/>
                <a:gd name="connsiteY41" fmla="*/ 166635 h 166521"/>
                <a:gd name="connsiteX42" fmla="*/ 88064 w 134426"/>
                <a:gd name="connsiteY42" fmla="*/ 157325 h 166521"/>
                <a:gd name="connsiteX43" fmla="*/ 105022 w 134426"/>
                <a:gd name="connsiteY43" fmla="*/ 147815 h 166521"/>
                <a:gd name="connsiteX44" fmla="*/ 122972 w 134426"/>
                <a:gd name="connsiteY44" fmla="*/ 125520 h 166521"/>
                <a:gd name="connsiteX45" fmla="*/ 126746 w 134426"/>
                <a:gd name="connsiteY45" fmla="*/ 113776 h 166521"/>
                <a:gd name="connsiteX46" fmla="*/ 123444 w 134426"/>
                <a:gd name="connsiteY46" fmla="*/ 75467 h 166521"/>
                <a:gd name="connsiteX47" fmla="*/ 116269 w 134426"/>
                <a:gd name="connsiteY47" fmla="*/ 72860 h 166521"/>
                <a:gd name="connsiteX48" fmla="*/ 89405 w 134426"/>
                <a:gd name="connsiteY48" fmla="*/ 50738 h 166521"/>
                <a:gd name="connsiteX49" fmla="*/ 116269 w 134426"/>
                <a:gd name="connsiteY49" fmla="*/ 72860 h 166521"/>
                <a:gd name="connsiteX50" fmla="*/ 102117 w 134426"/>
                <a:gd name="connsiteY50" fmla="*/ 102926 h 166521"/>
                <a:gd name="connsiteX51" fmla="*/ 76420 w 134426"/>
                <a:gd name="connsiteY51" fmla="*/ 95652 h 166521"/>
                <a:gd name="connsiteX52" fmla="*/ 79722 w 134426"/>
                <a:gd name="connsiteY52" fmla="*/ 69458 h 166521"/>
                <a:gd name="connsiteX53" fmla="*/ 105419 w 134426"/>
                <a:gd name="connsiteY53" fmla="*/ 76733 h 166521"/>
                <a:gd name="connsiteX54" fmla="*/ 102117 w 134426"/>
                <a:gd name="connsiteY54" fmla="*/ 102926 h 166521"/>
                <a:gd name="connsiteX55" fmla="*/ 79995 w 134426"/>
                <a:gd name="connsiteY55" fmla="*/ 9325 h 166521"/>
                <a:gd name="connsiteX56" fmla="*/ 80789 w 134426"/>
                <a:gd name="connsiteY56" fmla="*/ 11758 h 166521"/>
                <a:gd name="connsiteX57" fmla="*/ 86202 w 134426"/>
                <a:gd name="connsiteY57" fmla="*/ 6122 h 166521"/>
                <a:gd name="connsiteX58" fmla="*/ 86996 w 134426"/>
                <a:gd name="connsiteY58" fmla="*/ 9126 h 166521"/>
                <a:gd name="connsiteX59" fmla="*/ 92037 w 134426"/>
                <a:gd name="connsiteY59" fmla="*/ 4781 h 166521"/>
                <a:gd name="connsiteX60" fmla="*/ 92334 w 134426"/>
                <a:gd name="connsiteY60" fmla="*/ 7785 h 166521"/>
                <a:gd name="connsiteX61" fmla="*/ 98715 w 134426"/>
                <a:gd name="connsiteY61" fmla="*/ 3788 h 166521"/>
                <a:gd name="connsiteX62" fmla="*/ 98045 w 134426"/>
                <a:gd name="connsiteY62" fmla="*/ 7189 h 166521"/>
                <a:gd name="connsiteX63" fmla="*/ 105717 w 134426"/>
                <a:gd name="connsiteY63" fmla="*/ 4284 h 166521"/>
                <a:gd name="connsiteX64" fmla="*/ 103954 w 134426"/>
                <a:gd name="connsiteY64" fmla="*/ 7189 h 166521"/>
                <a:gd name="connsiteX65" fmla="*/ 111427 w 134426"/>
                <a:gd name="connsiteY65" fmla="*/ 5352 h 166521"/>
                <a:gd name="connsiteX66" fmla="*/ 110062 w 134426"/>
                <a:gd name="connsiteY66" fmla="*/ 8555 h 166521"/>
                <a:gd name="connsiteX67" fmla="*/ 118801 w 134426"/>
                <a:gd name="connsiteY67" fmla="*/ 7587 h 166521"/>
                <a:gd name="connsiteX68" fmla="*/ 116765 w 134426"/>
                <a:gd name="connsiteY68" fmla="*/ 9325 h 166521"/>
                <a:gd name="connsiteX69" fmla="*/ 124338 w 134426"/>
                <a:gd name="connsiteY69" fmla="*/ 9920 h 166521"/>
                <a:gd name="connsiteX70" fmla="*/ 121334 w 134426"/>
                <a:gd name="connsiteY70" fmla="*/ 15830 h 166521"/>
                <a:gd name="connsiteX71" fmla="*/ 124611 w 134426"/>
                <a:gd name="connsiteY71" fmla="*/ 15730 h 166521"/>
                <a:gd name="connsiteX72" fmla="*/ 120067 w 134426"/>
                <a:gd name="connsiteY72" fmla="*/ 21068 h 166521"/>
                <a:gd name="connsiteX73" fmla="*/ 123742 w 134426"/>
                <a:gd name="connsiteY73" fmla="*/ 21068 h 166521"/>
                <a:gd name="connsiteX74" fmla="*/ 118404 w 134426"/>
                <a:gd name="connsiteY74" fmla="*/ 26580 h 166521"/>
                <a:gd name="connsiteX75" fmla="*/ 121706 w 134426"/>
                <a:gd name="connsiteY75" fmla="*/ 26878 h 166521"/>
                <a:gd name="connsiteX76" fmla="*/ 115698 w 134426"/>
                <a:gd name="connsiteY76" fmla="*/ 31918 h 166521"/>
                <a:gd name="connsiteX77" fmla="*/ 119000 w 134426"/>
                <a:gd name="connsiteY77" fmla="*/ 32613 h 166521"/>
                <a:gd name="connsiteX78" fmla="*/ 111427 w 134426"/>
                <a:gd name="connsiteY78" fmla="*/ 37256 h 166521"/>
                <a:gd name="connsiteX79" fmla="*/ 114829 w 134426"/>
                <a:gd name="connsiteY79" fmla="*/ 37852 h 166521"/>
                <a:gd name="connsiteX80" fmla="*/ 106784 w 134426"/>
                <a:gd name="connsiteY80" fmla="*/ 41129 h 166521"/>
                <a:gd name="connsiteX81" fmla="*/ 108994 w 134426"/>
                <a:gd name="connsiteY81" fmla="*/ 42296 h 166521"/>
                <a:gd name="connsiteX82" fmla="*/ 99882 w 134426"/>
                <a:gd name="connsiteY82" fmla="*/ 44158 h 166521"/>
                <a:gd name="connsiteX83" fmla="*/ 102415 w 134426"/>
                <a:gd name="connsiteY83" fmla="*/ 45996 h 166521"/>
                <a:gd name="connsiteX84" fmla="*/ 81063 w 134426"/>
                <a:gd name="connsiteY84" fmla="*/ 35419 h 166521"/>
                <a:gd name="connsiteX85" fmla="*/ 111626 w 134426"/>
                <a:gd name="connsiteY85" fmla="*/ 15432 h 166521"/>
                <a:gd name="connsiteX86" fmla="*/ 78456 w 134426"/>
                <a:gd name="connsiteY86" fmla="*/ 32713 h 166521"/>
                <a:gd name="connsiteX87" fmla="*/ 79995 w 134426"/>
                <a:gd name="connsiteY87" fmla="*/ 9325 h 166521"/>
                <a:gd name="connsiteX88" fmla="*/ 68748 w 134426"/>
                <a:gd name="connsiteY88" fmla="*/ 46765 h 166521"/>
                <a:gd name="connsiteX89" fmla="*/ 86202 w 134426"/>
                <a:gd name="connsiteY89" fmla="*/ 57913 h 166521"/>
                <a:gd name="connsiteX90" fmla="*/ 68748 w 134426"/>
                <a:gd name="connsiteY90" fmla="*/ 66454 h 166521"/>
                <a:gd name="connsiteX91" fmla="*/ 51095 w 134426"/>
                <a:gd name="connsiteY91" fmla="*/ 56845 h 166521"/>
                <a:gd name="connsiteX92" fmla="*/ 68748 w 134426"/>
                <a:gd name="connsiteY92" fmla="*/ 46765 h 166521"/>
                <a:gd name="connsiteX93" fmla="*/ 28228 w 134426"/>
                <a:gd name="connsiteY93" fmla="*/ 42296 h 166521"/>
                <a:gd name="connsiteX94" fmla="*/ 30637 w 134426"/>
                <a:gd name="connsiteY94" fmla="*/ 40956 h 166521"/>
                <a:gd name="connsiteX95" fmla="*/ 22692 w 134426"/>
                <a:gd name="connsiteY95" fmla="*/ 37653 h 166521"/>
                <a:gd name="connsiteX96" fmla="*/ 25994 w 134426"/>
                <a:gd name="connsiteY96" fmla="*/ 36958 h 166521"/>
                <a:gd name="connsiteX97" fmla="*/ 18322 w 134426"/>
                <a:gd name="connsiteY97" fmla="*/ 32415 h 166521"/>
                <a:gd name="connsiteX98" fmla="*/ 21525 w 134426"/>
                <a:gd name="connsiteY98" fmla="*/ 31918 h 166521"/>
                <a:gd name="connsiteX99" fmla="*/ 15616 w 134426"/>
                <a:gd name="connsiteY99" fmla="*/ 26977 h 166521"/>
                <a:gd name="connsiteX100" fmla="*/ 18918 w 134426"/>
                <a:gd name="connsiteY100" fmla="*/ 26679 h 166521"/>
                <a:gd name="connsiteX101" fmla="*/ 13580 w 134426"/>
                <a:gd name="connsiteY101" fmla="*/ 21068 h 166521"/>
                <a:gd name="connsiteX102" fmla="*/ 17254 w 134426"/>
                <a:gd name="connsiteY102" fmla="*/ 21068 h 166521"/>
                <a:gd name="connsiteX103" fmla="*/ 12785 w 134426"/>
                <a:gd name="connsiteY103" fmla="*/ 15730 h 166521"/>
                <a:gd name="connsiteX104" fmla="*/ 15988 w 134426"/>
                <a:gd name="connsiteY104" fmla="*/ 15730 h 166521"/>
                <a:gd name="connsiteX105" fmla="*/ 12885 w 134426"/>
                <a:gd name="connsiteY105" fmla="*/ 9821 h 166521"/>
                <a:gd name="connsiteX106" fmla="*/ 20755 w 134426"/>
                <a:gd name="connsiteY106" fmla="*/ 9325 h 166521"/>
                <a:gd name="connsiteX107" fmla="*/ 18620 w 134426"/>
                <a:gd name="connsiteY107" fmla="*/ 7487 h 166521"/>
                <a:gd name="connsiteX108" fmla="*/ 27235 w 134426"/>
                <a:gd name="connsiteY108" fmla="*/ 8456 h 166521"/>
                <a:gd name="connsiteX109" fmla="*/ 25795 w 134426"/>
                <a:gd name="connsiteY109" fmla="*/ 5352 h 166521"/>
                <a:gd name="connsiteX110" fmla="*/ 33442 w 134426"/>
                <a:gd name="connsiteY110" fmla="*/ 7189 h 166521"/>
                <a:gd name="connsiteX111" fmla="*/ 31605 w 134426"/>
                <a:gd name="connsiteY111" fmla="*/ 3987 h 166521"/>
                <a:gd name="connsiteX112" fmla="*/ 39476 w 134426"/>
                <a:gd name="connsiteY112" fmla="*/ 6991 h 166521"/>
                <a:gd name="connsiteX113" fmla="*/ 38780 w 134426"/>
                <a:gd name="connsiteY113" fmla="*/ 3788 h 166521"/>
                <a:gd name="connsiteX114" fmla="*/ 44987 w 134426"/>
                <a:gd name="connsiteY114" fmla="*/ 7785 h 166521"/>
                <a:gd name="connsiteX115" fmla="*/ 45385 w 134426"/>
                <a:gd name="connsiteY115" fmla="*/ 4856 h 166521"/>
                <a:gd name="connsiteX116" fmla="*/ 50524 w 134426"/>
                <a:gd name="connsiteY116" fmla="*/ 9126 h 166521"/>
                <a:gd name="connsiteX117" fmla="*/ 51095 w 134426"/>
                <a:gd name="connsiteY117" fmla="*/ 6122 h 166521"/>
                <a:gd name="connsiteX118" fmla="*/ 56433 w 134426"/>
                <a:gd name="connsiteY118" fmla="*/ 11758 h 166521"/>
                <a:gd name="connsiteX119" fmla="*/ 57501 w 134426"/>
                <a:gd name="connsiteY119" fmla="*/ 9424 h 166521"/>
                <a:gd name="connsiteX120" fmla="*/ 59338 w 134426"/>
                <a:gd name="connsiteY120" fmla="*/ 32415 h 166521"/>
                <a:gd name="connsiteX121" fmla="*/ 25795 w 134426"/>
                <a:gd name="connsiteY121" fmla="*/ 14961 h 166521"/>
                <a:gd name="connsiteX122" fmla="*/ 56731 w 134426"/>
                <a:gd name="connsiteY122" fmla="*/ 35121 h 166521"/>
                <a:gd name="connsiteX123" fmla="*/ 35304 w 134426"/>
                <a:gd name="connsiteY123" fmla="*/ 45698 h 166521"/>
                <a:gd name="connsiteX124" fmla="*/ 37613 w 134426"/>
                <a:gd name="connsiteY124" fmla="*/ 43761 h 166521"/>
                <a:gd name="connsiteX125" fmla="*/ 28228 w 134426"/>
                <a:gd name="connsiteY125" fmla="*/ 42594 h 166521"/>
                <a:gd name="connsiteX126" fmla="*/ 48091 w 134426"/>
                <a:gd name="connsiteY126" fmla="*/ 50266 h 166521"/>
                <a:gd name="connsiteX127" fmla="*/ 21028 w 134426"/>
                <a:gd name="connsiteY127" fmla="*/ 72562 h 166521"/>
                <a:gd name="connsiteX128" fmla="*/ 48091 w 134426"/>
                <a:gd name="connsiteY128" fmla="*/ 50266 h 166521"/>
                <a:gd name="connsiteX129" fmla="*/ 14350 w 134426"/>
                <a:gd name="connsiteY129" fmla="*/ 110871 h 166521"/>
                <a:gd name="connsiteX130" fmla="*/ 18322 w 134426"/>
                <a:gd name="connsiteY130" fmla="*/ 78769 h 166521"/>
                <a:gd name="connsiteX131" fmla="*/ 14350 w 134426"/>
                <a:gd name="connsiteY131" fmla="*/ 110871 h 166521"/>
                <a:gd name="connsiteX132" fmla="*/ 44019 w 134426"/>
                <a:gd name="connsiteY132" fmla="*/ 142775 h 166521"/>
                <a:gd name="connsiteX133" fmla="*/ 21326 w 134426"/>
                <a:gd name="connsiteY133" fmla="*/ 133961 h 166521"/>
                <a:gd name="connsiteX134" fmla="*/ 20259 w 134426"/>
                <a:gd name="connsiteY134" fmla="*/ 113578 h 166521"/>
                <a:gd name="connsiteX135" fmla="*/ 40345 w 134426"/>
                <a:gd name="connsiteY135" fmla="*/ 121821 h 166521"/>
                <a:gd name="connsiteX136" fmla="*/ 44019 w 134426"/>
                <a:gd name="connsiteY136" fmla="*/ 142775 h 166521"/>
                <a:gd name="connsiteX137" fmla="*/ 68748 w 134426"/>
                <a:gd name="connsiteY137" fmla="*/ 161098 h 166521"/>
                <a:gd name="connsiteX138" fmla="*/ 49754 w 134426"/>
                <a:gd name="connsiteY138" fmla="*/ 150447 h 166521"/>
                <a:gd name="connsiteX139" fmla="*/ 69046 w 134426"/>
                <a:gd name="connsiteY139" fmla="*/ 143272 h 166521"/>
                <a:gd name="connsiteX140" fmla="*/ 87270 w 134426"/>
                <a:gd name="connsiteY140" fmla="*/ 149380 h 166521"/>
                <a:gd name="connsiteX141" fmla="*/ 68748 w 134426"/>
                <a:gd name="connsiteY141" fmla="*/ 161098 h 166521"/>
                <a:gd name="connsiteX142" fmla="*/ 88064 w 134426"/>
                <a:gd name="connsiteY142" fmla="*/ 120480 h 166521"/>
                <a:gd name="connsiteX143" fmla="*/ 68748 w 134426"/>
                <a:gd name="connsiteY143" fmla="*/ 137934 h 166521"/>
                <a:gd name="connsiteX144" fmla="*/ 49556 w 134426"/>
                <a:gd name="connsiteY144" fmla="*/ 120480 h 166521"/>
                <a:gd name="connsiteX145" fmla="*/ 49556 w 134426"/>
                <a:gd name="connsiteY145" fmla="*/ 120182 h 166521"/>
                <a:gd name="connsiteX146" fmla="*/ 68748 w 134426"/>
                <a:gd name="connsiteY146" fmla="*/ 102728 h 166521"/>
                <a:gd name="connsiteX147" fmla="*/ 88163 w 134426"/>
                <a:gd name="connsiteY147" fmla="*/ 120579 h 166521"/>
                <a:gd name="connsiteX148" fmla="*/ 115201 w 134426"/>
                <a:gd name="connsiteY148" fmla="*/ 134235 h 166521"/>
                <a:gd name="connsiteX149" fmla="*/ 91366 w 134426"/>
                <a:gd name="connsiteY149" fmla="*/ 143073 h 166521"/>
                <a:gd name="connsiteX150" fmla="*/ 96406 w 134426"/>
                <a:gd name="connsiteY150" fmla="*/ 119412 h 166521"/>
                <a:gd name="connsiteX151" fmla="*/ 115698 w 134426"/>
                <a:gd name="connsiteY151" fmla="*/ 110871 h 166521"/>
                <a:gd name="connsiteX152" fmla="*/ 115127 w 134426"/>
                <a:gd name="connsiteY152" fmla="*/ 134334 h 166521"/>
                <a:gd name="connsiteX153" fmla="*/ 122476 w 134426"/>
                <a:gd name="connsiteY153" fmla="*/ 110673 h 166521"/>
                <a:gd name="connsiteX154" fmla="*/ 118404 w 134426"/>
                <a:gd name="connsiteY154" fmla="*/ 78371 h 166521"/>
                <a:gd name="connsiteX155" fmla="*/ 122476 w 134426"/>
                <a:gd name="connsiteY155" fmla="*/ 110474 h 166521"/>
                <a:gd name="connsiteX156" fmla="*/ 36645 w 134426"/>
                <a:gd name="connsiteY156" fmla="*/ 103696 h 166521"/>
                <a:gd name="connsiteX157" fmla="*/ 32201 w 134426"/>
                <a:gd name="connsiteY157" fmla="*/ 77502 h 166521"/>
                <a:gd name="connsiteX158" fmla="*/ 57302 w 134426"/>
                <a:gd name="connsiteY158" fmla="*/ 69260 h 166521"/>
                <a:gd name="connsiteX159" fmla="*/ 61771 w 134426"/>
                <a:gd name="connsiteY159" fmla="*/ 95453 h 166521"/>
                <a:gd name="connsiteX160" fmla="*/ 36645 w 134426"/>
                <a:gd name="connsiteY160" fmla="*/ 103696 h 16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34426" h="166521">
                  <a:moveTo>
                    <a:pt x="123270" y="75467"/>
                  </a:moveTo>
                  <a:lnTo>
                    <a:pt x="121905" y="73331"/>
                  </a:lnTo>
                  <a:cubicBezTo>
                    <a:pt x="122873" y="62382"/>
                    <a:pt x="116666" y="52103"/>
                    <a:pt x="106586" y="47634"/>
                  </a:cubicBezTo>
                  <a:cubicBezTo>
                    <a:pt x="108994" y="47063"/>
                    <a:pt x="111626" y="46269"/>
                    <a:pt x="112197" y="43364"/>
                  </a:cubicBezTo>
                  <a:cubicBezTo>
                    <a:pt x="115027" y="43091"/>
                    <a:pt x="117336" y="41129"/>
                    <a:pt x="117932" y="38423"/>
                  </a:cubicBezTo>
                  <a:cubicBezTo>
                    <a:pt x="119000" y="37753"/>
                    <a:pt x="122972" y="35419"/>
                    <a:pt x="122476" y="32216"/>
                  </a:cubicBezTo>
                  <a:cubicBezTo>
                    <a:pt x="124611" y="31049"/>
                    <a:pt x="125679" y="28616"/>
                    <a:pt x="125107" y="26208"/>
                  </a:cubicBezTo>
                  <a:cubicBezTo>
                    <a:pt x="127243" y="23973"/>
                    <a:pt x="128012" y="21838"/>
                    <a:pt x="126945" y="20001"/>
                  </a:cubicBezTo>
                  <a:cubicBezTo>
                    <a:pt x="129080" y="18163"/>
                    <a:pt x="129179" y="15060"/>
                    <a:pt x="127342" y="13024"/>
                  </a:cubicBezTo>
                  <a:cubicBezTo>
                    <a:pt x="129378" y="9325"/>
                    <a:pt x="127814" y="5352"/>
                    <a:pt x="121905" y="6122"/>
                  </a:cubicBezTo>
                  <a:cubicBezTo>
                    <a:pt x="119968" y="3987"/>
                    <a:pt x="116964" y="3018"/>
                    <a:pt x="113960" y="3515"/>
                  </a:cubicBezTo>
                  <a:cubicBezTo>
                    <a:pt x="112495" y="2050"/>
                    <a:pt x="110459" y="1380"/>
                    <a:pt x="108522" y="1851"/>
                  </a:cubicBezTo>
                  <a:cubicBezTo>
                    <a:pt x="106486" y="213"/>
                    <a:pt x="103582" y="-85"/>
                    <a:pt x="101248" y="1280"/>
                  </a:cubicBezTo>
                  <a:cubicBezTo>
                    <a:pt x="98244" y="-1054"/>
                    <a:pt x="96406" y="883"/>
                    <a:pt x="94072" y="1380"/>
                  </a:cubicBezTo>
                  <a:cubicBezTo>
                    <a:pt x="90199" y="312"/>
                    <a:pt x="89405" y="1951"/>
                    <a:pt x="87567" y="2447"/>
                  </a:cubicBezTo>
                  <a:cubicBezTo>
                    <a:pt x="83595" y="1380"/>
                    <a:pt x="82130" y="3515"/>
                    <a:pt x="80293" y="5352"/>
                  </a:cubicBezTo>
                  <a:lnTo>
                    <a:pt x="77885" y="5352"/>
                  </a:lnTo>
                  <a:cubicBezTo>
                    <a:pt x="73018" y="8952"/>
                    <a:pt x="69443" y="13992"/>
                    <a:pt x="67680" y="19703"/>
                  </a:cubicBezTo>
                  <a:cubicBezTo>
                    <a:pt x="66141" y="13794"/>
                    <a:pt x="62541" y="8754"/>
                    <a:pt x="57401" y="5551"/>
                  </a:cubicBezTo>
                  <a:lnTo>
                    <a:pt x="55167" y="5352"/>
                  </a:lnTo>
                  <a:cubicBezTo>
                    <a:pt x="53056" y="3515"/>
                    <a:pt x="51890" y="1951"/>
                    <a:pt x="47520" y="2447"/>
                  </a:cubicBezTo>
                  <a:cubicBezTo>
                    <a:pt x="45856" y="1951"/>
                    <a:pt x="44888" y="312"/>
                    <a:pt x="41412" y="1380"/>
                  </a:cubicBezTo>
                  <a:cubicBezTo>
                    <a:pt x="39947" y="784"/>
                    <a:pt x="38408" y="312"/>
                    <a:pt x="36744" y="113"/>
                  </a:cubicBezTo>
                  <a:cubicBezTo>
                    <a:pt x="35677" y="113"/>
                    <a:pt x="34709" y="511"/>
                    <a:pt x="33840" y="1082"/>
                  </a:cubicBezTo>
                  <a:cubicBezTo>
                    <a:pt x="31506" y="-284"/>
                    <a:pt x="28502" y="14"/>
                    <a:pt x="26366" y="1678"/>
                  </a:cubicBezTo>
                  <a:cubicBezTo>
                    <a:pt x="22890" y="1380"/>
                    <a:pt x="21525" y="2149"/>
                    <a:pt x="21028" y="3515"/>
                  </a:cubicBezTo>
                  <a:cubicBezTo>
                    <a:pt x="20259" y="3515"/>
                    <a:pt x="15417" y="2745"/>
                    <a:pt x="12984" y="6122"/>
                  </a:cubicBezTo>
                  <a:cubicBezTo>
                    <a:pt x="7274" y="5352"/>
                    <a:pt x="5709" y="9325"/>
                    <a:pt x="7547" y="13123"/>
                  </a:cubicBezTo>
                  <a:cubicBezTo>
                    <a:pt x="5809" y="15159"/>
                    <a:pt x="5908" y="18163"/>
                    <a:pt x="7845" y="20001"/>
                  </a:cubicBezTo>
                  <a:cubicBezTo>
                    <a:pt x="6976" y="21838"/>
                    <a:pt x="7547" y="23973"/>
                    <a:pt x="9980" y="26406"/>
                  </a:cubicBezTo>
                  <a:cubicBezTo>
                    <a:pt x="9508" y="28715"/>
                    <a:pt x="10675" y="31049"/>
                    <a:pt x="12785" y="32315"/>
                  </a:cubicBezTo>
                  <a:cubicBezTo>
                    <a:pt x="12115" y="35891"/>
                    <a:pt x="15988" y="37753"/>
                    <a:pt x="17056" y="38522"/>
                  </a:cubicBezTo>
                  <a:cubicBezTo>
                    <a:pt x="17254" y="40459"/>
                    <a:pt x="18322" y="42594"/>
                    <a:pt x="22592" y="43364"/>
                  </a:cubicBezTo>
                  <a:cubicBezTo>
                    <a:pt x="23164" y="46269"/>
                    <a:pt x="25795" y="47063"/>
                    <a:pt x="28228" y="47634"/>
                  </a:cubicBezTo>
                  <a:cubicBezTo>
                    <a:pt x="18223" y="52203"/>
                    <a:pt x="12115" y="62481"/>
                    <a:pt x="12885" y="73331"/>
                  </a:cubicBezTo>
                  <a:lnTo>
                    <a:pt x="11718" y="75467"/>
                  </a:lnTo>
                  <a:cubicBezTo>
                    <a:pt x="-1466" y="84107"/>
                    <a:pt x="-3601" y="102430"/>
                    <a:pt x="6876" y="113876"/>
                  </a:cubicBezTo>
                  <a:cubicBezTo>
                    <a:pt x="7845" y="117848"/>
                    <a:pt x="9012" y="121721"/>
                    <a:pt x="10675" y="125520"/>
                  </a:cubicBezTo>
                  <a:cubicBezTo>
                    <a:pt x="12214" y="135501"/>
                    <a:pt x="18992" y="144042"/>
                    <a:pt x="28601" y="147815"/>
                  </a:cubicBezTo>
                  <a:cubicBezTo>
                    <a:pt x="33840" y="151788"/>
                    <a:pt x="39575" y="154991"/>
                    <a:pt x="45683" y="157325"/>
                  </a:cubicBezTo>
                  <a:cubicBezTo>
                    <a:pt x="51095" y="163234"/>
                    <a:pt x="58668" y="166536"/>
                    <a:pt x="66613" y="166635"/>
                  </a:cubicBezTo>
                  <a:lnTo>
                    <a:pt x="66911" y="166635"/>
                  </a:lnTo>
                  <a:cubicBezTo>
                    <a:pt x="74955" y="166635"/>
                    <a:pt x="82627" y="163234"/>
                    <a:pt x="88064" y="157325"/>
                  </a:cubicBezTo>
                  <a:cubicBezTo>
                    <a:pt x="94271" y="155189"/>
                    <a:pt x="100081" y="151987"/>
                    <a:pt x="105022" y="147815"/>
                  </a:cubicBezTo>
                  <a:cubicBezTo>
                    <a:pt x="114630" y="144240"/>
                    <a:pt x="121607" y="135600"/>
                    <a:pt x="122972" y="125520"/>
                  </a:cubicBezTo>
                  <a:cubicBezTo>
                    <a:pt x="124512" y="121721"/>
                    <a:pt x="125778" y="117749"/>
                    <a:pt x="126746" y="113776"/>
                  </a:cubicBezTo>
                  <a:cubicBezTo>
                    <a:pt x="138589" y="103026"/>
                    <a:pt x="136851" y="84007"/>
                    <a:pt x="123444" y="75467"/>
                  </a:cubicBezTo>
                  <a:close/>
                  <a:moveTo>
                    <a:pt x="116269" y="72860"/>
                  </a:moveTo>
                  <a:cubicBezTo>
                    <a:pt x="115996" y="78669"/>
                    <a:pt x="84092" y="51607"/>
                    <a:pt x="89405" y="50738"/>
                  </a:cubicBezTo>
                  <a:cubicBezTo>
                    <a:pt x="104252" y="48404"/>
                    <a:pt x="116765" y="56845"/>
                    <a:pt x="116269" y="72860"/>
                  </a:cubicBezTo>
                  <a:close/>
                  <a:moveTo>
                    <a:pt x="102117" y="102926"/>
                  </a:moveTo>
                  <a:cubicBezTo>
                    <a:pt x="92906" y="107966"/>
                    <a:pt x="81360" y="104664"/>
                    <a:pt x="76420" y="95652"/>
                  </a:cubicBezTo>
                  <a:cubicBezTo>
                    <a:pt x="69915" y="87508"/>
                    <a:pt x="71479" y="75764"/>
                    <a:pt x="79722" y="69458"/>
                  </a:cubicBezTo>
                  <a:cubicBezTo>
                    <a:pt x="88834" y="64517"/>
                    <a:pt x="100279" y="67720"/>
                    <a:pt x="105419" y="76733"/>
                  </a:cubicBezTo>
                  <a:cubicBezTo>
                    <a:pt x="111824" y="84777"/>
                    <a:pt x="110260" y="96719"/>
                    <a:pt x="102117" y="102926"/>
                  </a:cubicBezTo>
                  <a:close/>
                  <a:moveTo>
                    <a:pt x="79995" y="9325"/>
                  </a:moveTo>
                  <a:cubicBezTo>
                    <a:pt x="80293" y="10690"/>
                    <a:pt x="80591" y="11758"/>
                    <a:pt x="80789" y="11758"/>
                  </a:cubicBezTo>
                  <a:cubicBezTo>
                    <a:pt x="82527" y="9722"/>
                    <a:pt x="84265" y="7885"/>
                    <a:pt x="86202" y="6122"/>
                  </a:cubicBezTo>
                  <a:cubicBezTo>
                    <a:pt x="86202" y="7189"/>
                    <a:pt x="85730" y="8555"/>
                    <a:pt x="86996" y="9126"/>
                  </a:cubicBezTo>
                  <a:cubicBezTo>
                    <a:pt x="88436" y="7388"/>
                    <a:pt x="90100" y="5923"/>
                    <a:pt x="92037" y="4781"/>
                  </a:cubicBezTo>
                  <a:cubicBezTo>
                    <a:pt x="91068" y="6420"/>
                    <a:pt x="91540" y="7189"/>
                    <a:pt x="92334" y="7785"/>
                  </a:cubicBezTo>
                  <a:cubicBezTo>
                    <a:pt x="94271" y="6022"/>
                    <a:pt x="96406" y="4682"/>
                    <a:pt x="98715" y="3788"/>
                  </a:cubicBezTo>
                  <a:cubicBezTo>
                    <a:pt x="97747" y="4856"/>
                    <a:pt x="96679" y="5923"/>
                    <a:pt x="98045" y="7189"/>
                  </a:cubicBezTo>
                  <a:cubicBezTo>
                    <a:pt x="100379" y="5749"/>
                    <a:pt x="102986" y="4781"/>
                    <a:pt x="105717" y="4284"/>
                  </a:cubicBezTo>
                  <a:cubicBezTo>
                    <a:pt x="104748" y="5054"/>
                    <a:pt x="102613" y="6122"/>
                    <a:pt x="103954" y="7189"/>
                  </a:cubicBezTo>
                  <a:cubicBezTo>
                    <a:pt x="106387" y="6420"/>
                    <a:pt x="108920" y="5749"/>
                    <a:pt x="111427" y="5352"/>
                  </a:cubicBezTo>
                  <a:cubicBezTo>
                    <a:pt x="110062" y="6420"/>
                    <a:pt x="108994" y="7487"/>
                    <a:pt x="110062" y="8555"/>
                  </a:cubicBezTo>
                  <a:cubicBezTo>
                    <a:pt x="112793" y="7587"/>
                    <a:pt x="115896" y="7189"/>
                    <a:pt x="118801" y="7587"/>
                  </a:cubicBezTo>
                  <a:lnTo>
                    <a:pt x="116765" y="9325"/>
                  </a:lnTo>
                  <a:cubicBezTo>
                    <a:pt x="119273" y="9821"/>
                    <a:pt x="121805" y="9995"/>
                    <a:pt x="124338" y="9920"/>
                  </a:cubicBezTo>
                  <a:cubicBezTo>
                    <a:pt x="122972" y="11658"/>
                    <a:pt x="122004" y="13694"/>
                    <a:pt x="121334" y="15830"/>
                  </a:cubicBezTo>
                  <a:cubicBezTo>
                    <a:pt x="121706" y="16028"/>
                    <a:pt x="123270" y="15730"/>
                    <a:pt x="124611" y="15730"/>
                  </a:cubicBezTo>
                  <a:cubicBezTo>
                    <a:pt x="122972" y="18933"/>
                    <a:pt x="120341" y="19703"/>
                    <a:pt x="120067" y="21068"/>
                  </a:cubicBezTo>
                  <a:cubicBezTo>
                    <a:pt x="121234" y="21739"/>
                    <a:pt x="122575" y="21739"/>
                    <a:pt x="123742" y="21068"/>
                  </a:cubicBezTo>
                  <a:cubicBezTo>
                    <a:pt x="122774" y="23203"/>
                    <a:pt x="120341" y="24470"/>
                    <a:pt x="118404" y="26580"/>
                  </a:cubicBezTo>
                  <a:cubicBezTo>
                    <a:pt x="118801" y="26878"/>
                    <a:pt x="119769" y="27176"/>
                    <a:pt x="121706" y="26878"/>
                  </a:cubicBezTo>
                  <a:cubicBezTo>
                    <a:pt x="119869" y="28715"/>
                    <a:pt x="117932" y="30379"/>
                    <a:pt x="115698" y="31918"/>
                  </a:cubicBezTo>
                  <a:cubicBezTo>
                    <a:pt x="116964" y="32216"/>
                    <a:pt x="117932" y="32415"/>
                    <a:pt x="119000" y="32613"/>
                  </a:cubicBezTo>
                  <a:cubicBezTo>
                    <a:pt x="116765" y="34451"/>
                    <a:pt x="114133" y="35990"/>
                    <a:pt x="111427" y="37256"/>
                  </a:cubicBezTo>
                  <a:cubicBezTo>
                    <a:pt x="112396" y="37951"/>
                    <a:pt x="113562" y="38125"/>
                    <a:pt x="114829" y="37852"/>
                  </a:cubicBezTo>
                  <a:cubicBezTo>
                    <a:pt x="112296" y="39391"/>
                    <a:pt x="109590" y="40558"/>
                    <a:pt x="106784" y="41129"/>
                  </a:cubicBezTo>
                  <a:cubicBezTo>
                    <a:pt x="107455" y="42023"/>
                    <a:pt x="107653" y="42023"/>
                    <a:pt x="108994" y="42296"/>
                  </a:cubicBezTo>
                  <a:cubicBezTo>
                    <a:pt x="106089" y="44158"/>
                    <a:pt x="101347" y="43364"/>
                    <a:pt x="99882" y="44158"/>
                  </a:cubicBezTo>
                  <a:cubicBezTo>
                    <a:pt x="100379" y="44928"/>
                    <a:pt x="101049" y="45499"/>
                    <a:pt x="102415" y="45996"/>
                  </a:cubicBezTo>
                  <a:cubicBezTo>
                    <a:pt x="97176" y="46269"/>
                    <a:pt x="83595" y="45698"/>
                    <a:pt x="81063" y="35419"/>
                  </a:cubicBezTo>
                  <a:cubicBezTo>
                    <a:pt x="90001" y="26977"/>
                    <a:pt x="100379" y="20299"/>
                    <a:pt x="111626" y="15432"/>
                  </a:cubicBezTo>
                  <a:cubicBezTo>
                    <a:pt x="99609" y="19132"/>
                    <a:pt x="88337" y="24941"/>
                    <a:pt x="78456" y="32713"/>
                  </a:cubicBezTo>
                  <a:cubicBezTo>
                    <a:pt x="66613" y="27648"/>
                    <a:pt x="74483" y="14663"/>
                    <a:pt x="79995" y="9325"/>
                  </a:cubicBezTo>
                  <a:close/>
                  <a:moveTo>
                    <a:pt x="68748" y="46765"/>
                  </a:moveTo>
                  <a:cubicBezTo>
                    <a:pt x="76618" y="46765"/>
                    <a:pt x="86202" y="52401"/>
                    <a:pt x="86202" y="57913"/>
                  </a:cubicBezTo>
                  <a:cubicBezTo>
                    <a:pt x="86202" y="62953"/>
                    <a:pt x="79225" y="66752"/>
                    <a:pt x="68748" y="66454"/>
                  </a:cubicBezTo>
                  <a:cubicBezTo>
                    <a:pt x="58097" y="66454"/>
                    <a:pt x="51095" y="61712"/>
                    <a:pt x="51095" y="56845"/>
                  </a:cubicBezTo>
                  <a:cubicBezTo>
                    <a:pt x="51095" y="52873"/>
                    <a:pt x="59636" y="46269"/>
                    <a:pt x="68748" y="46765"/>
                  </a:cubicBezTo>
                  <a:close/>
                  <a:moveTo>
                    <a:pt x="28228" y="42296"/>
                  </a:moveTo>
                  <a:cubicBezTo>
                    <a:pt x="29569" y="42023"/>
                    <a:pt x="29768" y="42023"/>
                    <a:pt x="30637" y="40956"/>
                  </a:cubicBezTo>
                  <a:cubicBezTo>
                    <a:pt x="27732" y="40360"/>
                    <a:pt x="25125" y="39193"/>
                    <a:pt x="22692" y="37653"/>
                  </a:cubicBezTo>
                  <a:cubicBezTo>
                    <a:pt x="23759" y="37951"/>
                    <a:pt x="25026" y="37653"/>
                    <a:pt x="25994" y="36958"/>
                  </a:cubicBezTo>
                  <a:cubicBezTo>
                    <a:pt x="23263" y="35816"/>
                    <a:pt x="20755" y="34252"/>
                    <a:pt x="18322" y="32415"/>
                  </a:cubicBezTo>
                  <a:cubicBezTo>
                    <a:pt x="19688" y="32415"/>
                    <a:pt x="21326" y="32415"/>
                    <a:pt x="21525" y="31918"/>
                  </a:cubicBezTo>
                  <a:cubicBezTo>
                    <a:pt x="19290" y="30677"/>
                    <a:pt x="17254" y="28914"/>
                    <a:pt x="15616" y="26977"/>
                  </a:cubicBezTo>
                  <a:cubicBezTo>
                    <a:pt x="16683" y="27275"/>
                    <a:pt x="17925" y="27176"/>
                    <a:pt x="18918" y="26679"/>
                  </a:cubicBezTo>
                  <a:cubicBezTo>
                    <a:pt x="16956" y="24941"/>
                    <a:pt x="15219" y="23104"/>
                    <a:pt x="13580" y="21068"/>
                  </a:cubicBezTo>
                  <a:cubicBezTo>
                    <a:pt x="14747" y="21540"/>
                    <a:pt x="16088" y="21540"/>
                    <a:pt x="17254" y="21068"/>
                  </a:cubicBezTo>
                  <a:cubicBezTo>
                    <a:pt x="16783" y="19703"/>
                    <a:pt x="14151" y="18635"/>
                    <a:pt x="12785" y="15730"/>
                  </a:cubicBezTo>
                  <a:cubicBezTo>
                    <a:pt x="14151" y="15730"/>
                    <a:pt x="15715" y="16028"/>
                    <a:pt x="15988" y="15730"/>
                  </a:cubicBezTo>
                  <a:cubicBezTo>
                    <a:pt x="15318" y="13595"/>
                    <a:pt x="14350" y="11559"/>
                    <a:pt x="12885" y="9821"/>
                  </a:cubicBezTo>
                  <a:cubicBezTo>
                    <a:pt x="15616" y="9920"/>
                    <a:pt x="18223" y="9821"/>
                    <a:pt x="20755" y="9325"/>
                  </a:cubicBezTo>
                  <a:lnTo>
                    <a:pt x="18620" y="7487"/>
                  </a:lnTo>
                  <a:cubicBezTo>
                    <a:pt x="21525" y="6991"/>
                    <a:pt x="24529" y="7289"/>
                    <a:pt x="27235" y="8456"/>
                  </a:cubicBezTo>
                  <a:cubicBezTo>
                    <a:pt x="28228" y="7785"/>
                    <a:pt x="27161" y="6718"/>
                    <a:pt x="25795" y="5352"/>
                  </a:cubicBezTo>
                  <a:cubicBezTo>
                    <a:pt x="28402" y="5849"/>
                    <a:pt x="30935" y="6420"/>
                    <a:pt x="33442" y="7189"/>
                  </a:cubicBezTo>
                  <a:cubicBezTo>
                    <a:pt x="34510" y="6122"/>
                    <a:pt x="32673" y="5054"/>
                    <a:pt x="31605" y="3987"/>
                  </a:cubicBezTo>
                  <a:cubicBezTo>
                    <a:pt x="34510" y="4483"/>
                    <a:pt x="37142" y="5451"/>
                    <a:pt x="39476" y="6991"/>
                  </a:cubicBezTo>
                  <a:cubicBezTo>
                    <a:pt x="40642" y="5923"/>
                    <a:pt x="39277" y="4856"/>
                    <a:pt x="38780" y="3788"/>
                  </a:cubicBezTo>
                  <a:cubicBezTo>
                    <a:pt x="41114" y="4682"/>
                    <a:pt x="43249" y="6022"/>
                    <a:pt x="44987" y="7785"/>
                  </a:cubicBezTo>
                  <a:cubicBezTo>
                    <a:pt x="45683" y="7189"/>
                    <a:pt x="46254" y="6420"/>
                    <a:pt x="45385" y="4856"/>
                  </a:cubicBezTo>
                  <a:cubicBezTo>
                    <a:pt x="47421" y="5849"/>
                    <a:pt x="49158" y="7289"/>
                    <a:pt x="50524" y="9126"/>
                  </a:cubicBezTo>
                  <a:cubicBezTo>
                    <a:pt x="51592" y="8058"/>
                    <a:pt x="51095" y="7189"/>
                    <a:pt x="51095" y="6122"/>
                  </a:cubicBezTo>
                  <a:cubicBezTo>
                    <a:pt x="53131" y="7785"/>
                    <a:pt x="54993" y="9623"/>
                    <a:pt x="56433" y="11758"/>
                  </a:cubicBezTo>
                  <a:cubicBezTo>
                    <a:pt x="57029" y="11063"/>
                    <a:pt x="57302" y="10293"/>
                    <a:pt x="57501" y="9424"/>
                  </a:cubicBezTo>
                  <a:cubicBezTo>
                    <a:pt x="62541" y="14663"/>
                    <a:pt x="70411" y="27648"/>
                    <a:pt x="59338" y="32415"/>
                  </a:cubicBezTo>
                  <a:cubicBezTo>
                    <a:pt x="49258" y="24643"/>
                    <a:pt x="38011" y="18734"/>
                    <a:pt x="25795" y="14961"/>
                  </a:cubicBezTo>
                  <a:cubicBezTo>
                    <a:pt x="37241" y="19901"/>
                    <a:pt x="47520" y="26779"/>
                    <a:pt x="56731" y="35121"/>
                  </a:cubicBezTo>
                  <a:cubicBezTo>
                    <a:pt x="54124" y="45499"/>
                    <a:pt x="40345" y="45996"/>
                    <a:pt x="35304" y="45698"/>
                  </a:cubicBezTo>
                  <a:cubicBezTo>
                    <a:pt x="36372" y="45499"/>
                    <a:pt x="37142" y="44729"/>
                    <a:pt x="37613" y="43761"/>
                  </a:cubicBezTo>
                  <a:cubicBezTo>
                    <a:pt x="34510" y="43860"/>
                    <a:pt x="31332" y="43463"/>
                    <a:pt x="28228" y="42594"/>
                  </a:cubicBezTo>
                  <a:close/>
                  <a:moveTo>
                    <a:pt x="48091" y="50266"/>
                  </a:moveTo>
                  <a:cubicBezTo>
                    <a:pt x="53727" y="51334"/>
                    <a:pt x="21525" y="78371"/>
                    <a:pt x="21028" y="72562"/>
                  </a:cubicBezTo>
                  <a:cubicBezTo>
                    <a:pt x="20755" y="56647"/>
                    <a:pt x="33169" y="48131"/>
                    <a:pt x="48091" y="50266"/>
                  </a:cubicBezTo>
                  <a:close/>
                  <a:moveTo>
                    <a:pt x="14350" y="110871"/>
                  </a:moveTo>
                  <a:cubicBezTo>
                    <a:pt x="4468" y="101561"/>
                    <a:pt x="6504" y="85472"/>
                    <a:pt x="18322" y="78769"/>
                  </a:cubicBezTo>
                  <a:cubicBezTo>
                    <a:pt x="26863" y="76832"/>
                    <a:pt x="21326" y="114074"/>
                    <a:pt x="14350" y="110871"/>
                  </a:cubicBezTo>
                  <a:close/>
                  <a:moveTo>
                    <a:pt x="44019" y="142775"/>
                  </a:moveTo>
                  <a:cubicBezTo>
                    <a:pt x="39848" y="145407"/>
                    <a:pt x="28998" y="144613"/>
                    <a:pt x="21326" y="133961"/>
                  </a:cubicBezTo>
                  <a:cubicBezTo>
                    <a:pt x="16286" y="124924"/>
                    <a:pt x="17056" y="116209"/>
                    <a:pt x="20259" y="113578"/>
                  </a:cubicBezTo>
                  <a:cubicBezTo>
                    <a:pt x="25497" y="110102"/>
                    <a:pt x="33939" y="114645"/>
                    <a:pt x="40345" y="121821"/>
                  </a:cubicBezTo>
                  <a:cubicBezTo>
                    <a:pt x="45856" y="127928"/>
                    <a:pt x="48687" y="139573"/>
                    <a:pt x="44019" y="142775"/>
                  </a:cubicBezTo>
                  <a:close/>
                  <a:moveTo>
                    <a:pt x="68748" y="161098"/>
                  </a:moveTo>
                  <a:cubicBezTo>
                    <a:pt x="59164" y="161396"/>
                    <a:pt x="49754" y="153352"/>
                    <a:pt x="49754" y="150447"/>
                  </a:cubicBezTo>
                  <a:cubicBezTo>
                    <a:pt x="49754" y="146475"/>
                    <a:pt x="61299" y="143272"/>
                    <a:pt x="69046" y="143272"/>
                  </a:cubicBezTo>
                  <a:cubicBezTo>
                    <a:pt x="76817" y="142775"/>
                    <a:pt x="87270" y="145407"/>
                    <a:pt x="87270" y="149380"/>
                  </a:cubicBezTo>
                  <a:cubicBezTo>
                    <a:pt x="87865" y="153154"/>
                    <a:pt x="78158" y="161098"/>
                    <a:pt x="68748" y="161098"/>
                  </a:cubicBezTo>
                  <a:close/>
                  <a:moveTo>
                    <a:pt x="88064" y="120480"/>
                  </a:moveTo>
                  <a:cubicBezTo>
                    <a:pt x="87567" y="130560"/>
                    <a:pt x="78952" y="138306"/>
                    <a:pt x="68748" y="137934"/>
                  </a:cubicBezTo>
                  <a:cubicBezTo>
                    <a:pt x="58469" y="138505"/>
                    <a:pt x="49854" y="130560"/>
                    <a:pt x="49556" y="120480"/>
                  </a:cubicBezTo>
                  <a:lnTo>
                    <a:pt x="49556" y="120182"/>
                  </a:lnTo>
                  <a:cubicBezTo>
                    <a:pt x="49953" y="110102"/>
                    <a:pt x="58568" y="102330"/>
                    <a:pt x="68748" y="102728"/>
                  </a:cubicBezTo>
                  <a:cubicBezTo>
                    <a:pt x="79027" y="102430"/>
                    <a:pt x="87667" y="110375"/>
                    <a:pt x="88163" y="120579"/>
                  </a:cubicBezTo>
                  <a:close/>
                  <a:moveTo>
                    <a:pt x="115201" y="134235"/>
                  </a:moveTo>
                  <a:cubicBezTo>
                    <a:pt x="106586" y="145407"/>
                    <a:pt x="95512" y="145978"/>
                    <a:pt x="91366" y="143073"/>
                  </a:cubicBezTo>
                  <a:cubicBezTo>
                    <a:pt x="86996" y="139101"/>
                    <a:pt x="90472" y="126290"/>
                    <a:pt x="96406" y="119412"/>
                  </a:cubicBezTo>
                  <a:cubicBezTo>
                    <a:pt x="103383" y="111939"/>
                    <a:pt x="110558" y="106899"/>
                    <a:pt x="115698" y="110871"/>
                  </a:cubicBezTo>
                  <a:cubicBezTo>
                    <a:pt x="120167" y="118146"/>
                    <a:pt x="120067" y="127357"/>
                    <a:pt x="115127" y="134334"/>
                  </a:cubicBezTo>
                  <a:close/>
                  <a:moveTo>
                    <a:pt x="122476" y="110673"/>
                  </a:moveTo>
                  <a:cubicBezTo>
                    <a:pt x="115400" y="113578"/>
                    <a:pt x="109789" y="76534"/>
                    <a:pt x="118404" y="78371"/>
                  </a:cubicBezTo>
                  <a:cubicBezTo>
                    <a:pt x="130346" y="84976"/>
                    <a:pt x="132382" y="101263"/>
                    <a:pt x="122476" y="110474"/>
                  </a:cubicBezTo>
                  <a:close/>
                  <a:moveTo>
                    <a:pt x="36645" y="103696"/>
                  </a:moveTo>
                  <a:cubicBezTo>
                    <a:pt x="28030" y="97688"/>
                    <a:pt x="26093" y="85944"/>
                    <a:pt x="32201" y="77502"/>
                  </a:cubicBezTo>
                  <a:cubicBezTo>
                    <a:pt x="36744" y="68291"/>
                    <a:pt x="48091" y="64617"/>
                    <a:pt x="57302" y="69260"/>
                  </a:cubicBezTo>
                  <a:cubicBezTo>
                    <a:pt x="65843" y="75268"/>
                    <a:pt x="67780" y="86912"/>
                    <a:pt x="61771" y="95453"/>
                  </a:cubicBezTo>
                  <a:cubicBezTo>
                    <a:pt x="57203" y="104764"/>
                    <a:pt x="45782" y="108438"/>
                    <a:pt x="36645" y="103696"/>
                  </a:cubicBezTo>
                  <a:close/>
                </a:path>
              </a:pathLst>
            </a:custGeom>
            <a:solidFill>
              <a:srgbClr val="FFFFFF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FF05989-14FE-237E-DBEB-CF3446E6AC2B}"/>
                </a:ext>
              </a:extLst>
            </p:cNvPr>
            <p:cNvSpPr/>
            <p:nvPr/>
          </p:nvSpPr>
          <p:spPr>
            <a:xfrm>
              <a:off x="10705123" y="3875117"/>
              <a:ext cx="6107" cy="10080"/>
            </a:xfrm>
            <a:custGeom>
              <a:avLst/>
              <a:gdLst>
                <a:gd name="connsiteX0" fmla="*/ 3132 w 6107"/>
                <a:gd name="connsiteY0" fmla="*/ 6208 h 10080"/>
                <a:gd name="connsiteX1" fmla="*/ 1568 w 6107"/>
                <a:gd name="connsiteY1" fmla="*/ 6208 h 10080"/>
                <a:gd name="connsiteX2" fmla="*/ 1568 w 6107"/>
                <a:gd name="connsiteY2" fmla="*/ 10180 h 10080"/>
                <a:gd name="connsiteX3" fmla="*/ 227 w 6107"/>
                <a:gd name="connsiteY3" fmla="*/ 10180 h 10080"/>
                <a:gd name="connsiteX4" fmla="*/ 227 w 6107"/>
                <a:gd name="connsiteY4" fmla="*/ 100 h 10080"/>
                <a:gd name="connsiteX5" fmla="*/ 3132 w 6107"/>
                <a:gd name="connsiteY5" fmla="*/ 100 h 10080"/>
                <a:gd name="connsiteX6" fmla="*/ 5366 w 6107"/>
                <a:gd name="connsiteY6" fmla="*/ 870 h 10080"/>
                <a:gd name="connsiteX7" fmla="*/ 5739 w 6107"/>
                <a:gd name="connsiteY7" fmla="*/ 4743 h 10080"/>
                <a:gd name="connsiteX8" fmla="*/ 4572 w 6107"/>
                <a:gd name="connsiteY8" fmla="*/ 5736 h 10080"/>
                <a:gd name="connsiteX9" fmla="*/ 6335 w 6107"/>
                <a:gd name="connsiteY9" fmla="*/ 10180 h 10080"/>
                <a:gd name="connsiteX10" fmla="*/ 5068 w 6107"/>
                <a:gd name="connsiteY10" fmla="*/ 10180 h 10080"/>
                <a:gd name="connsiteX11" fmla="*/ 1568 w 6107"/>
                <a:gd name="connsiteY11" fmla="*/ 5140 h 10080"/>
                <a:gd name="connsiteX12" fmla="*/ 3132 w 6107"/>
                <a:gd name="connsiteY12" fmla="*/ 5140 h 10080"/>
                <a:gd name="connsiteX13" fmla="*/ 4497 w 6107"/>
                <a:gd name="connsiteY13" fmla="*/ 4668 h 10080"/>
                <a:gd name="connsiteX14" fmla="*/ 4870 w 6107"/>
                <a:gd name="connsiteY14" fmla="*/ 3303 h 10080"/>
                <a:gd name="connsiteX15" fmla="*/ 3132 w 6107"/>
                <a:gd name="connsiteY15" fmla="*/ 1168 h 10080"/>
                <a:gd name="connsiteX16" fmla="*/ 1568 w 6107"/>
                <a:gd name="connsiteY16" fmla="*/ 1168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07" h="10080">
                  <a:moveTo>
                    <a:pt x="3132" y="6208"/>
                  </a:moveTo>
                  <a:lnTo>
                    <a:pt x="1568" y="6208"/>
                  </a:lnTo>
                  <a:lnTo>
                    <a:pt x="1568" y="10180"/>
                  </a:lnTo>
                  <a:lnTo>
                    <a:pt x="227" y="10180"/>
                  </a:lnTo>
                  <a:lnTo>
                    <a:pt x="227" y="100"/>
                  </a:lnTo>
                  <a:lnTo>
                    <a:pt x="3132" y="100"/>
                  </a:lnTo>
                  <a:cubicBezTo>
                    <a:pt x="4001" y="100"/>
                    <a:pt x="4770" y="299"/>
                    <a:pt x="5366" y="870"/>
                  </a:cubicBezTo>
                  <a:cubicBezTo>
                    <a:pt x="6235" y="1937"/>
                    <a:pt x="6434" y="3501"/>
                    <a:pt x="5739" y="4743"/>
                  </a:cubicBezTo>
                  <a:cubicBezTo>
                    <a:pt x="5466" y="5140"/>
                    <a:pt x="5068" y="5537"/>
                    <a:pt x="4572" y="5736"/>
                  </a:cubicBezTo>
                  <a:lnTo>
                    <a:pt x="6335" y="10180"/>
                  </a:lnTo>
                  <a:lnTo>
                    <a:pt x="5068" y="10180"/>
                  </a:lnTo>
                  <a:close/>
                  <a:moveTo>
                    <a:pt x="1568" y="5140"/>
                  </a:moveTo>
                  <a:lnTo>
                    <a:pt x="3132" y="5140"/>
                  </a:lnTo>
                  <a:cubicBezTo>
                    <a:pt x="3604" y="5140"/>
                    <a:pt x="4100" y="4942"/>
                    <a:pt x="4497" y="4668"/>
                  </a:cubicBezTo>
                  <a:cubicBezTo>
                    <a:pt x="4770" y="4271"/>
                    <a:pt x="4969" y="3775"/>
                    <a:pt x="4870" y="3303"/>
                  </a:cubicBezTo>
                  <a:cubicBezTo>
                    <a:pt x="4770" y="1937"/>
                    <a:pt x="4199" y="1168"/>
                    <a:pt x="3132" y="1168"/>
                  </a:cubicBezTo>
                  <a:lnTo>
                    <a:pt x="1568" y="1168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4E5B7CB-E986-21ED-9945-5715B8A1587B}"/>
                </a:ext>
              </a:extLst>
            </p:cNvPr>
            <p:cNvSpPr/>
            <p:nvPr/>
          </p:nvSpPr>
          <p:spPr>
            <a:xfrm>
              <a:off x="10714042" y="3875117"/>
              <a:ext cx="6213" cy="10080"/>
            </a:xfrm>
            <a:custGeom>
              <a:avLst/>
              <a:gdLst>
                <a:gd name="connsiteX0" fmla="*/ 1494 w 6213"/>
                <a:gd name="connsiteY0" fmla="*/ 6208 h 10080"/>
                <a:gd name="connsiteX1" fmla="*/ 1494 w 6213"/>
                <a:gd name="connsiteY1" fmla="*/ 10180 h 10080"/>
                <a:gd name="connsiteX2" fmla="*/ 227 w 6213"/>
                <a:gd name="connsiteY2" fmla="*/ 10180 h 10080"/>
                <a:gd name="connsiteX3" fmla="*/ 227 w 6213"/>
                <a:gd name="connsiteY3" fmla="*/ 100 h 10080"/>
                <a:gd name="connsiteX4" fmla="*/ 3331 w 6213"/>
                <a:gd name="connsiteY4" fmla="*/ 100 h 10080"/>
                <a:gd name="connsiteX5" fmla="*/ 5565 w 6213"/>
                <a:gd name="connsiteY5" fmla="*/ 969 h 10080"/>
                <a:gd name="connsiteX6" fmla="*/ 5565 w 6213"/>
                <a:gd name="connsiteY6" fmla="*/ 5438 h 10080"/>
                <a:gd name="connsiteX7" fmla="*/ 3430 w 6213"/>
                <a:gd name="connsiteY7" fmla="*/ 6208 h 10080"/>
                <a:gd name="connsiteX8" fmla="*/ 1494 w 6213"/>
                <a:gd name="connsiteY8" fmla="*/ 5140 h 10080"/>
                <a:gd name="connsiteX9" fmla="*/ 3331 w 6213"/>
                <a:gd name="connsiteY9" fmla="*/ 5140 h 10080"/>
                <a:gd name="connsiteX10" fmla="*/ 4696 w 6213"/>
                <a:gd name="connsiteY10" fmla="*/ 4668 h 10080"/>
                <a:gd name="connsiteX11" fmla="*/ 5168 w 6213"/>
                <a:gd name="connsiteY11" fmla="*/ 3204 h 10080"/>
                <a:gd name="connsiteX12" fmla="*/ 4597 w 6213"/>
                <a:gd name="connsiteY12" fmla="*/ 1739 h 10080"/>
                <a:gd name="connsiteX13" fmla="*/ 3331 w 6213"/>
                <a:gd name="connsiteY13" fmla="*/ 1267 h 10080"/>
                <a:gd name="connsiteX14" fmla="*/ 1494 w 6213"/>
                <a:gd name="connsiteY14" fmla="*/ 1168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3" h="10080">
                  <a:moveTo>
                    <a:pt x="1494" y="6208"/>
                  </a:moveTo>
                  <a:lnTo>
                    <a:pt x="1494" y="10180"/>
                  </a:lnTo>
                  <a:lnTo>
                    <a:pt x="227" y="10180"/>
                  </a:lnTo>
                  <a:lnTo>
                    <a:pt x="227" y="100"/>
                  </a:lnTo>
                  <a:lnTo>
                    <a:pt x="3331" y="100"/>
                  </a:lnTo>
                  <a:cubicBezTo>
                    <a:pt x="4200" y="100"/>
                    <a:pt x="5069" y="398"/>
                    <a:pt x="5565" y="969"/>
                  </a:cubicBezTo>
                  <a:cubicBezTo>
                    <a:pt x="6732" y="2235"/>
                    <a:pt x="6732" y="4073"/>
                    <a:pt x="5565" y="5438"/>
                  </a:cubicBezTo>
                  <a:cubicBezTo>
                    <a:pt x="5069" y="6009"/>
                    <a:pt x="4200" y="6307"/>
                    <a:pt x="3430" y="6208"/>
                  </a:cubicBezTo>
                  <a:close/>
                  <a:moveTo>
                    <a:pt x="1494" y="5140"/>
                  </a:moveTo>
                  <a:lnTo>
                    <a:pt x="3331" y="5140"/>
                  </a:lnTo>
                  <a:cubicBezTo>
                    <a:pt x="3827" y="5140"/>
                    <a:pt x="4299" y="5041"/>
                    <a:pt x="4696" y="4668"/>
                  </a:cubicBezTo>
                  <a:cubicBezTo>
                    <a:pt x="5069" y="4271"/>
                    <a:pt x="5267" y="3700"/>
                    <a:pt x="5168" y="3204"/>
                  </a:cubicBezTo>
                  <a:cubicBezTo>
                    <a:pt x="5267" y="2707"/>
                    <a:pt x="5069" y="2136"/>
                    <a:pt x="4597" y="1739"/>
                  </a:cubicBezTo>
                  <a:cubicBezTo>
                    <a:pt x="4299" y="1366"/>
                    <a:pt x="3827" y="1168"/>
                    <a:pt x="3331" y="1267"/>
                  </a:cubicBezTo>
                  <a:lnTo>
                    <a:pt x="1494" y="1168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92282C8-87D9-8DEB-9197-41ADFE76CF21}"/>
                </a:ext>
              </a:extLst>
            </p:cNvPr>
            <p:cNvSpPr/>
            <p:nvPr/>
          </p:nvSpPr>
          <p:spPr>
            <a:xfrm>
              <a:off x="10722949" y="3874912"/>
              <a:ext cx="5933" cy="10278"/>
            </a:xfrm>
            <a:custGeom>
              <a:avLst/>
              <a:gdLst>
                <a:gd name="connsiteX0" fmla="*/ 6162 w 5933"/>
                <a:gd name="connsiteY0" fmla="*/ 10379 h 10278"/>
                <a:gd name="connsiteX1" fmla="*/ 526 w 5933"/>
                <a:gd name="connsiteY1" fmla="*/ 10379 h 10278"/>
                <a:gd name="connsiteX2" fmla="*/ 526 w 5933"/>
                <a:gd name="connsiteY2" fmla="*/ 9609 h 10278"/>
                <a:gd name="connsiteX3" fmla="*/ 3158 w 5933"/>
                <a:gd name="connsiteY3" fmla="*/ 5637 h 10278"/>
                <a:gd name="connsiteX4" fmla="*/ 4126 w 5933"/>
                <a:gd name="connsiteY4" fmla="*/ 4172 h 10278"/>
                <a:gd name="connsiteX5" fmla="*/ 4300 w 5933"/>
                <a:gd name="connsiteY5" fmla="*/ 3005 h 10278"/>
                <a:gd name="connsiteX6" fmla="*/ 3927 w 5933"/>
                <a:gd name="connsiteY6" fmla="*/ 1764 h 10278"/>
                <a:gd name="connsiteX7" fmla="*/ 2959 w 5933"/>
                <a:gd name="connsiteY7" fmla="*/ 1168 h 10278"/>
                <a:gd name="connsiteX8" fmla="*/ 1792 w 5933"/>
                <a:gd name="connsiteY8" fmla="*/ 1764 h 10278"/>
                <a:gd name="connsiteX9" fmla="*/ 1395 w 5933"/>
                <a:gd name="connsiteY9" fmla="*/ 3204 h 10278"/>
                <a:gd name="connsiteX10" fmla="*/ 228 w 5933"/>
                <a:gd name="connsiteY10" fmla="*/ 3204 h 10278"/>
                <a:gd name="connsiteX11" fmla="*/ 1023 w 5933"/>
                <a:gd name="connsiteY11" fmla="*/ 969 h 10278"/>
                <a:gd name="connsiteX12" fmla="*/ 3058 w 5933"/>
                <a:gd name="connsiteY12" fmla="*/ 100 h 10278"/>
                <a:gd name="connsiteX13" fmla="*/ 4995 w 5933"/>
                <a:gd name="connsiteY13" fmla="*/ 870 h 10278"/>
                <a:gd name="connsiteX14" fmla="*/ 5665 w 5933"/>
                <a:gd name="connsiteY14" fmla="*/ 2831 h 10278"/>
                <a:gd name="connsiteX15" fmla="*/ 4126 w 5933"/>
                <a:gd name="connsiteY15" fmla="*/ 6307 h 10278"/>
                <a:gd name="connsiteX16" fmla="*/ 1892 w 5933"/>
                <a:gd name="connsiteY16" fmla="*/ 9311 h 10278"/>
                <a:gd name="connsiteX17" fmla="*/ 6162 w 5933"/>
                <a:gd name="connsiteY17" fmla="*/ 9311 h 1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3" h="10278">
                  <a:moveTo>
                    <a:pt x="6162" y="10379"/>
                  </a:moveTo>
                  <a:lnTo>
                    <a:pt x="526" y="10379"/>
                  </a:lnTo>
                  <a:lnTo>
                    <a:pt x="526" y="9609"/>
                  </a:lnTo>
                  <a:lnTo>
                    <a:pt x="3158" y="5637"/>
                  </a:lnTo>
                  <a:cubicBezTo>
                    <a:pt x="3530" y="5140"/>
                    <a:pt x="3828" y="4669"/>
                    <a:pt x="4126" y="4172"/>
                  </a:cubicBezTo>
                  <a:cubicBezTo>
                    <a:pt x="4225" y="3800"/>
                    <a:pt x="4300" y="3402"/>
                    <a:pt x="4300" y="3005"/>
                  </a:cubicBezTo>
                  <a:cubicBezTo>
                    <a:pt x="4399" y="2533"/>
                    <a:pt x="4225" y="2037"/>
                    <a:pt x="3927" y="1764"/>
                  </a:cubicBezTo>
                  <a:cubicBezTo>
                    <a:pt x="3729" y="1366"/>
                    <a:pt x="3332" y="1168"/>
                    <a:pt x="2959" y="1168"/>
                  </a:cubicBezTo>
                  <a:cubicBezTo>
                    <a:pt x="2562" y="1168"/>
                    <a:pt x="2090" y="1366"/>
                    <a:pt x="1792" y="1764"/>
                  </a:cubicBezTo>
                  <a:cubicBezTo>
                    <a:pt x="1494" y="2136"/>
                    <a:pt x="1395" y="2732"/>
                    <a:pt x="1395" y="3204"/>
                  </a:cubicBezTo>
                  <a:lnTo>
                    <a:pt x="228" y="3204"/>
                  </a:lnTo>
                  <a:cubicBezTo>
                    <a:pt x="228" y="2434"/>
                    <a:pt x="526" y="1664"/>
                    <a:pt x="1023" y="969"/>
                  </a:cubicBezTo>
                  <a:cubicBezTo>
                    <a:pt x="1494" y="398"/>
                    <a:pt x="2264" y="100"/>
                    <a:pt x="3058" y="100"/>
                  </a:cubicBezTo>
                  <a:cubicBezTo>
                    <a:pt x="3828" y="100"/>
                    <a:pt x="4498" y="398"/>
                    <a:pt x="4995" y="870"/>
                  </a:cubicBezTo>
                  <a:cubicBezTo>
                    <a:pt x="5467" y="1366"/>
                    <a:pt x="5665" y="2136"/>
                    <a:pt x="5665" y="2831"/>
                  </a:cubicBezTo>
                  <a:cubicBezTo>
                    <a:pt x="5467" y="4073"/>
                    <a:pt x="4995" y="5339"/>
                    <a:pt x="4126" y="6307"/>
                  </a:cubicBezTo>
                  <a:lnTo>
                    <a:pt x="1892" y="9311"/>
                  </a:lnTo>
                  <a:lnTo>
                    <a:pt x="6162" y="931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1202679-98F5-0F01-6FE5-C2EF38DC5793}"/>
                </a:ext>
              </a:extLst>
            </p:cNvPr>
            <p:cNvSpPr/>
            <p:nvPr/>
          </p:nvSpPr>
          <p:spPr>
            <a:xfrm>
              <a:off x="10731014" y="3880450"/>
              <a:ext cx="2805" cy="1067"/>
            </a:xfrm>
            <a:custGeom>
              <a:avLst/>
              <a:gdLst>
                <a:gd name="connsiteX0" fmla="*/ 57 w 2805"/>
                <a:gd name="connsiteY0" fmla="*/ 25 h 1067"/>
                <a:gd name="connsiteX1" fmla="*/ 2862 w 2805"/>
                <a:gd name="connsiteY1" fmla="*/ 25 h 1067"/>
                <a:gd name="connsiteX2" fmla="*/ 2862 w 2805"/>
                <a:gd name="connsiteY2" fmla="*/ 1093 h 1067"/>
                <a:gd name="connsiteX3" fmla="*/ 57 w 2805"/>
                <a:gd name="connsiteY3" fmla="*/ 1093 h 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5" h="1067">
                  <a:moveTo>
                    <a:pt x="57" y="25"/>
                  </a:moveTo>
                  <a:lnTo>
                    <a:pt x="2862" y="25"/>
                  </a:lnTo>
                  <a:lnTo>
                    <a:pt x="2862" y="1093"/>
                  </a:lnTo>
                  <a:lnTo>
                    <a:pt x="57" y="1093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48C8E37-2FCE-47EA-6876-5F92386CFC99}"/>
                </a:ext>
              </a:extLst>
            </p:cNvPr>
            <p:cNvSpPr/>
            <p:nvPr/>
          </p:nvSpPr>
          <p:spPr>
            <a:xfrm>
              <a:off x="10736257" y="3875161"/>
              <a:ext cx="5539" cy="10291"/>
            </a:xfrm>
            <a:custGeom>
              <a:avLst/>
              <a:gdLst>
                <a:gd name="connsiteX0" fmla="*/ 5443 w 5539"/>
                <a:gd name="connsiteY0" fmla="*/ 2862 h 10291"/>
                <a:gd name="connsiteX1" fmla="*/ 5169 w 5539"/>
                <a:gd name="connsiteY1" fmla="*/ 4228 h 10291"/>
                <a:gd name="connsiteX2" fmla="*/ 4301 w 5539"/>
                <a:gd name="connsiteY2" fmla="*/ 5097 h 10291"/>
                <a:gd name="connsiteX3" fmla="*/ 5368 w 5539"/>
                <a:gd name="connsiteY3" fmla="*/ 6065 h 10291"/>
                <a:gd name="connsiteX4" fmla="*/ 4971 w 5539"/>
                <a:gd name="connsiteY4" fmla="*/ 9665 h 10291"/>
                <a:gd name="connsiteX5" fmla="*/ 998 w 5539"/>
                <a:gd name="connsiteY5" fmla="*/ 9665 h 10291"/>
                <a:gd name="connsiteX6" fmla="*/ 229 w 5539"/>
                <a:gd name="connsiteY6" fmla="*/ 7530 h 10291"/>
                <a:gd name="connsiteX7" fmla="*/ 700 w 5539"/>
                <a:gd name="connsiteY7" fmla="*/ 6065 h 10291"/>
                <a:gd name="connsiteX8" fmla="*/ 1669 w 5539"/>
                <a:gd name="connsiteY8" fmla="*/ 5097 h 10291"/>
                <a:gd name="connsiteX9" fmla="*/ 800 w 5539"/>
                <a:gd name="connsiteY9" fmla="*/ 4228 h 10291"/>
                <a:gd name="connsiteX10" fmla="*/ 403 w 5539"/>
                <a:gd name="connsiteY10" fmla="*/ 2862 h 10291"/>
                <a:gd name="connsiteX11" fmla="*/ 1098 w 5539"/>
                <a:gd name="connsiteY11" fmla="*/ 826 h 10291"/>
                <a:gd name="connsiteX12" fmla="*/ 4872 w 5539"/>
                <a:gd name="connsiteY12" fmla="*/ 826 h 10291"/>
                <a:gd name="connsiteX13" fmla="*/ 5443 w 5539"/>
                <a:gd name="connsiteY13" fmla="*/ 2862 h 10291"/>
                <a:gd name="connsiteX14" fmla="*/ 4673 w 5539"/>
                <a:gd name="connsiteY14" fmla="*/ 7331 h 10291"/>
                <a:gd name="connsiteX15" fmla="*/ 4301 w 5539"/>
                <a:gd name="connsiteY15" fmla="*/ 5966 h 10291"/>
                <a:gd name="connsiteX16" fmla="*/ 3233 w 5539"/>
                <a:gd name="connsiteY16" fmla="*/ 5494 h 10291"/>
                <a:gd name="connsiteX17" fmla="*/ 2066 w 5539"/>
                <a:gd name="connsiteY17" fmla="*/ 5966 h 10291"/>
                <a:gd name="connsiteX18" fmla="*/ 1669 w 5539"/>
                <a:gd name="connsiteY18" fmla="*/ 7331 h 10291"/>
                <a:gd name="connsiteX19" fmla="*/ 2066 w 5539"/>
                <a:gd name="connsiteY19" fmla="*/ 8697 h 10291"/>
                <a:gd name="connsiteX20" fmla="*/ 3233 w 5539"/>
                <a:gd name="connsiteY20" fmla="*/ 9168 h 10291"/>
                <a:gd name="connsiteX21" fmla="*/ 4301 w 5539"/>
                <a:gd name="connsiteY21" fmla="*/ 8697 h 10291"/>
                <a:gd name="connsiteX22" fmla="*/ 4673 w 5539"/>
                <a:gd name="connsiteY22" fmla="*/ 7331 h 10291"/>
                <a:gd name="connsiteX23" fmla="*/ 4474 w 5539"/>
                <a:gd name="connsiteY23" fmla="*/ 2862 h 10291"/>
                <a:gd name="connsiteX24" fmla="*/ 4102 w 5539"/>
                <a:gd name="connsiteY24" fmla="*/ 1596 h 10291"/>
                <a:gd name="connsiteX25" fmla="*/ 2265 w 5539"/>
                <a:gd name="connsiteY25" fmla="*/ 1596 h 10291"/>
                <a:gd name="connsiteX26" fmla="*/ 1768 w 5539"/>
                <a:gd name="connsiteY26" fmla="*/ 2862 h 10291"/>
                <a:gd name="connsiteX27" fmla="*/ 2265 w 5539"/>
                <a:gd name="connsiteY27" fmla="*/ 4128 h 10291"/>
                <a:gd name="connsiteX28" fmla="*/ 3134 w 5539"/>
                <a:gd name="connsiteY28" fmla="*/ 4625 h 10291"/>
                <a:gd name="connsiteX29" fmla="*/ 4102 w 5539"/>
                <a:gd name="connsiteY29" fmla="*/ 4128 h 10291"/>
                <a:gd name="connsiteX30" fmla="*/ 4474 w 5539"/>
                <a:gd name="connsiteY30" fmla="*/ 2862 h 1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39" h="10291">
                  <a:moveTo>
                    <a:pt x="5443" y="2862"/>
                  </a:moveTo>
                  <a:cubicBezTo>
                    <a:pt x="5542" y="3359"/>
                    <a:pt x="5368" y="3731"/>
                    <a:pt x="5169" y="4228"/>
                  </a:cubicBezTo>
                  <a:cubicBezTo>
                    <a:pt x="4971" y="4625"/>
                    <a:pt x="4673" y="4898"/>
                    <a:pt x="4301" y="5097"/>
                  </a:cubicBezTo>
                  <a:cubicBezTo>
                    <a:pt x="4673" y="5295"/>
                    <a:pt x="5070" y="5692"/>
                    <a:pt x="5368" y="6065"/>
                  </a:cubicBezTo>
                  <a:cubicBezTo>
                    <a:pt x="6038" y="7232"/>
                    <a:pt x="5840" y="8597"/>
                    <a:pt x="4971" y="9665"/>
                  </a:cubicBezTo>
                  <a:cubicBezTo>
                    <a:pt x="4003" y="10633"/>
                    <a:pt x="2066" y="10633"/>
                    <a:pt x="998" y="9665"/>
                  </a:cubicBezTo>
                  <a:cubicBezTo>
                    <a:pt x="601" y="9069"/>
                    <a:pt x="229" y="8299"/>
                    <a:pt x="229" y="7530"/>
                  </a:cubicBezTo>
                  <a:cubicBezTo>
                    <a:pt x="229" y="7033"/>
                    <a:pt x="403" y="6561"/>
                    <a:pt x="700" y="6065"/>
                  </a:cubicBezTo>
                  <a:cubicBezTo>
                    <a:pt x="899" y="5692"/>
                    <a:pt x="1197" y="5295"/>
                    <a:pt x="1669" y="5097"/>
                  </a:cubicBezTo>
                  <a:cubicBezTo>
                    <a:pt x="1371" y="4898"/>
                    <a:pt x="998" y="4526"/>
                    <a:pt x="800" y="4228"/>
                  </a:cubicBezTo>
                  <a:cubicBezTo>
                    <a:pt x="601" y="3731"/>
                    <a:pt x="403" y="3359"/>
                    <a:pt x="403" y="2862"/>
                  </a:cubicBezTo>
                  <a:cubicBezTo>
                    <a:pt x="403" y="2092"/>
                    <a:pt x="700" y="1422"/>
                    <a:pt x="1098" y="826"/>
                  </a:cubicBezTo>
                  <a:cubicBezTo>
                    <a:pt x="2265" y="-142"/>
                    <a:pt x="3705" y="-142"/>
                    <a:pt x="4872" y="826"/>
                  </a:cubicBezTo>
                  <a:cubicBezTo>
                    <a:pt x="5269" y="1422"/>
                    <a:pt x="5542" y="2092"/>
                    <a:pt x="5443" y="2862"/>
                  </a:cubicBezTo>
                  <a:close/>
                  <a:moveTo>
                    <a:pt x="4673" y="7331"/>
                  </a:moveTo>
                  <a:cubicBezTo>
                    <a:pt x="4872" y="6835"/>
                    <a:pt x="4574" y="6363"/>
                    <a:pt x="4301" y="5966"/>
                  </a:cubicBezTo>
                  <a:cubicBezTo>
                    <a:pt x="4102" y="5692"/>
                    <a:pt x="3605" y="5494"/>
                    <a:pt x="3233" y="5494"/>
                  </a:cubicBezTo>
                  <a:cubicBezTo>
                    <a:pt x="2736" y="5494"/>
                    <a:pt x="2438" y="5692"/>
                    <a:pt x="2066" y="5966"/>
                  </a:cubicBezTo>
                  <a:cubicBezTo>
                    <a:pt x="1768" y="6363"/>
                    <a:pt x="1669" y="6835"/>
                    <a:pt x="1669" y="7331"/>
                  </a:cubicBezTo>
                  <a:cubicBezTo>
                    <a:pt x="1669" y="7803"/>
                    <a:pt x="1768" y="8299"/>
                    <a:pt x="2066" y="8697"/>
                  </a:cubicBezTo>
                  <a:cubicBezTo>
                    <a:pt x="2438" y="9069"/>
                    <a:pt x="2736" y="9168"/>
                    <a:pt x="3233" y="9168"/>
                  </a:cubicBezTo>
                  <a:cubicBezTo>
                    <a:pt x="3705" y="9268"/>
                    <a:pt x="4102" y="9069"/>
                    <a:pt x="4301" y="8697"/>
                  </a:cubicBezTo>
                  <a:cubicBezTo>
                    <a:pt x="4574" y="8299"/>
                    <a:pt x="4872" y="7803"/>
                    <a:pt x="4673" y="7331"/>
                  </a:cubicBezTo>
                  <a:close/>
                  <a:moveTo>
                    <a:pt x="4474" y="2862"/>
                  </a:moveTo>
                  <a:cubicBezTo>
                    <a:pt x="4474" y="2390"/>
                    <a:pt x="4301" y="1993"/>
                    <a:pt x="4102" y="1596"/>
                  </a:cubicBezTo>
                  <a:cubicBezTo>
                    <a:pt x="3605" y="925"/>
                    <a:pt x="2637" y="925"/>
                    <a:pt x="2265" y="1596"/>
                  </a:cubicBezTo>
                  <a:cubicBezTo>
                    <a:pt x="1867" y="1993"/>
                    <a:pt x="1768" y="2390"/>
                    <a:pt x="1768" y="2862"/>
                  </a:cubicBezTo>
                  <a:cubicBezTo>
                    <a:pt x="1768" y="3359"/>
                    <a:pt x="1867" y="3731"/>
                    <a:pt x="2265" y="4128"/>
                  </a:cubicBezTo>
                  <a:cubicBezTo>
                    <a:pt x="2438" y="4426"/>
                    <a:pt x="2736" y="4625"/>
                    <a:pt x="3134" y="4625"/>
                  </a:cubicBezTo>
                  <a:cubicBezTo>
                    <a:pt x="3506" y="4625"/>
                    <a:pt x="4003" y="4426"/>
                    <a:pt x="4102" y="4128"/>
                  </a:cubicBezTo>
                  <a:cubicBezTo>
                    <a:pt x="4301" y="3731"/>
                    <a:pt x="4474" y="3259"/>
                    <a:pt x="4474" y="2862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6949BF6B-907B-D910-B86C-94BCDC2C9C5D}"/>
                </a:ext>
              </a:extLst>
            </p:cNvPr>
            <p:cNvSpPr/>
            <p:nvPr/>
          </p:nvSpPr>
          <p:spPr>
            <a:xfrm>
              <a:off x="10744885" y="3875179"/>
              <a:ext cx="5437" cy="10068"/>
            </a:xfrm>
            <a:custGeom>
              <a:avLst/>
              <a:gdLst>
                <a:gd name="connsiteX0" fmla="*/ 5567 w 5437"/>
                <a:gd name="connsiteY0" fmla="*/ 5755 h 10068"/>
                <a:gd name="connsiteX1" fmla="*/ 4996 w 5437"/>
                <a:gd name="connsiteY1" fmla="*/ 9057 h 10068"/>
                <a:gd name="connsiteX2" fmla="*/ 924 w 5437"/>
                <a:gd name="connsiteY2" fmla="*/ 9156 h 10068"/>
                <a:gd name="connsiteX3" fmla="*/ 229 w 5437"/>
                <a:gd name="connsiteY3" fmla="*/ 5954 h 10068"/>
                <a:gd name="connsiteX4" fmla="*/ 328 w 5437"/>
                <a:gd name="connsiteY4" fmla="*/ 4414 h 10068"/>
                <a:gd name="connsiteX5" fmla="*/ 924 w 5437"/>
                <a:gd name="connsiteY5" fmla="*/ 1211 h 10068"/>
                <a:gd name="connsiteX6" fmla="*/ 4996 w 5437"/>
                <a:gd name="connsiteY6" fmla="*/ 1112 h 10068"/>
                <a:gd name="connsiteX7" fmla="*/ 5667 w 5437"/>
                <a:gd name="connsiteY7" fmla="*/ 4216 h 10068"/>
                <a:gd name="connsiteX8" fmla="*/ 4599 w 5437"/>
                <a:gd name="connsiteY8" fmla="*/ 4216 h 10068"/>
                <a:gd name="connsiteX9" fmla="*/ 4202 w 5437"/>
                <a:gd name="connsiteY9" fmla="*/ 1782 h 10068"/>
                <a:gd name="connsiteX10" fmla="*/ 3035 w 5437"/>
                <a:gd name="connsiteY10" fmla="*/ 1112 h 10068"/>
                <a:gd name="connsiteX11" fmla="*/ 1992 w 5437"/>
                <a:gd name="connsiteY11" fmla="*/ 1782 h 10068"/>
                <a:gd name="connsiteX12" fmla="*/ 1595 w 5437"/>
                <a:gd name="connsiteY12" fmla="*/ 4017 h 10068"/>
                <a:gd name="connsiteX13" fmla="*/ 1595 w 5437"/>
                <a:gd name="connsiteY13" fmla="*/ 6053 h 10068"/>
                <a:gd name="connsiteX14" fmla="*/ 1992 w 5437"/>
                <a:gd name="connsiteY14" fmla="*/ 8387 h 10068"/>
                <a:gd name="connsiteX15" fmla="*/ 3134 w 5437"/>
                <a:gd name="connsiteY15" fmla="*/ 9156 h 10068"/>
                <a:gd name="connsiteX16" fmla="*/ 4202 w 5437"/>
                <a:gd name="connsiteY16" fmla="*/ 8486 h 10068"/>
                <a:gd name="connsiteX17" fmla="*/ 4599 w 5437"/>
                <a:gd name="connsiteY17" fmla="*/ 6152 h 1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7" h="10068">
                  <a:moveTo>
                    <a:pt x="5567" y="5755"/>
                  </a:moveTo>
                  <a:cubicBezTo>
                    <a:pt x="5667" y="6922"/>
                    <a:pt x="5468" y="8089"/>
                    <a:pt x="4996" y="9057"/>
                  </a:cubicBezTo>
                  <a:cubicBezTo>
                    <a:pt x="4028" y="10522"/>
                    <a:pt x="1893" y="10522"/>
                    <a:pt x="924" y="9156"/>
                  </a:cubicBezTo>
                  <a:cubicBezTo>
                    <a:pt x="428" y="8188"/>
                    <a:pt x="229" y="7021"/>
                    <a:pt x="229" y="5954"/>
                  </a:cubicBezTo>
                  <a:lnTo>
                    <a:pt x="328" y="4414"/>
                  </a:lnTo>
                  <a:cubicBezTo>
                    <a:pt x="229" y="3347"/>
                    <a:pt x="428" y="2180"/>
                    <a:pt x="924" y="1211"/>
                  </a:cubicBezTo>
                  <a:cubicBezTo>
                    <a:pt x="1893" y="-253"/>
                    <a:pt x="4028" y="-253"/>
                    <a:pt x="4996" y="1112"/>
                  </a:cubicBezTo>
                  <a:cubicBezTo>
                    <a:pt x="5468" y="2080"/>
                    <a:pt x="5667" y="3148"/>
                    <a:pt x="5667" y="4216"/>
                  </a:cubicBezTo>
                  <a:close/>
                  <a:moveTo>
                    <a:pt x="4599" y="4216"/>
                  </a:moveTo>
                  <a:cubicBezTo>
                    <a:pt x="4599" y="3347"/>
                    <a:pt x="4500" y="2577"/>
                    <a:pt x="4202" y="1782"/>
                  </a:cubicBezTo>
                  <a:cubicBezTo>
                    <a:pt x="4028" y="1410"/>
                    <a:pt x="3631" y="1112"/>
                    <a:pt x="3035" y="1112"/>
                  </a:cubicBezTo>
                  <a:cubicBezTo>
                    <a:pt x="2563" y="1112"/>
                    <a:pt x="2166" y="1410"/>
                    <a:pt x="1992" y="1782"/>
                  </a:cubicBezTo>
                  <a:cubicBezTo>
                    <a:pt x="1694" y="2577"/>
                    <a:pt x="1595" y="3247"/>
                    <a:pt x="1595" y="4017"/>
                  </a:cubicBezTo>
                  <a:lnTo>
                    <a:pt x="1595" y="6053"/>
                  </a:lnTo>
                  <a:cubicBezTo>
                    <a:pt x="1595" y="6823"/>
                    <a:pt x="1694" y="7617"/>
                    <a:pt x="1992" y="8387"/>
                  </a:cubicBezTo>
                  <a:cubicBezTo>
                    <a:pt x="2166" y="8858"/>
                    <a:pt x="2563" y="9156"/>
                    <a:pt x="3134" y="9156"/>
                  </a:cubicBezTo>
                  <a:cubicBezTo>
                    <a:pt x="3631" y="9256"/>
                    <a:pt x="4028" y="8858"/>
                    <a:pt x="4202" y="8486"/>
                  </a:cubicBezTo>
                  <a:cubicBezTo>
                    <a:pt x="4500" y="7716"/>
                    <a:pt x="4599" y="6922"/>
                    <a:pt x="4599" y="6152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C30FA05-8F2F-DB1E-AB0A-F1D530F583FE}"/>
                </a:ext>
              </a:extLst>
            </p:cNvPr>
            <p:cNvSpPr/>
            <p:nvPr/>
          </p:nvSpPr>
          <p:spPr>
            <a:xfrm>
              <a:off x="10771836" y="3874912"/>
              <a:ext cx="5909" cy="10278"/>
            </a:xfrm>
            <a:custGeom>
              <a:avLst/>
              <a:gdLst>
                <a:gd name="connsiteX0" fmla="*/ 6140 w 5909"/>
                <a:gd name="connsiteY0" fmla="*/ 10379 h 10278"/>
                <a:gd name="connsiteX1" fmla="*/ 529 w 5909"/>
                <a:gd name="connsiteY1" fmla="*/ 10379 h 10278"/>
                <a:gd name="connsiteX2" fmla="*/ 529 w 5909"/>
                <a:gd name="connsiteY2" fmla="*/ 9609 h 10278"/>
                <a:gd name="connsiteX3" fmla="*/ 3235 w 5909"/>
                <a:gd name="connsiteY3" fmla="*/ 5637 h 10278"/>
                <a:gd name="connsiteX4" fmla="*/ 4203 w 5909"/>
                <a:gd name="connsiteY4" fmla="*/ 4172 h 10278"/>
                <a:gd name="connsiteX5" fmla="*/ 4402 w 5909"/>
                <a:gd name="connsiteY5" fmla="*/ 3005 h 10278"/>
                <a:gd name="connsiteX6" fmla="*/ 4029 w 5909"/>
                <a:gd name="connsiteY6" fmla="*/ 1764 h 10278"/>
                <a:gd name="connsiteX7" fmla="*/ 3036 w 5909"/>
                <a:gd name="connsiteY7" fmla="*/ 1168 h 10278"/>
                <a:gd name="connsiteX8" fmla="*/ 1795 w 5909"/>
                <a:gd name="connsiteY8" fmla="*/ 1764 h 10278"/>
                <a:gd name="connsiteX9" fmla="*/ 1497 w 5909"/>
                <a:gd name="connsiteY9" fmla="*/ 3204 h 10278"/>
                <a:gd name="connsiteX10" fmla="*/ 231 w 5909"/>
                <a:gd name="connsiteY10" fmla="*/ 3204 h 10278"/>
                <a:gd name="connsiteX11" fmla="*/ 1000 w 5909"/>
                <a:gd name="connsiteY11" fmla="*/ 969 h 10278"/>
                <a:gd name="connsiteX12" fmla="*/ 3136 w 5909"/>
                <a:gd name="connsiteY12" fmla="*/ 100 h 10278"/>
                <a:gd name="connsiteX13" fmla="*/ 4998 w 5909"/>
                <a:gd name="connsiteY13" fmla="*/ 870 h 10278"/>
                <a:gd name="connsiteX14" fmla="*/ 5767 w 5909"/>
                <a:gd name="connsiteY14" fmla="*/ 2831 h 10278"/>
                <a:gd name="connsiteX15" fmla="*/ 4203 w 5909"/>
                <a:gd name="connsiteY15" fmla="*/ 6307 h 10278"/>
                <a:gd name="connsiteX16" fmla="*/ 1894 w 5909"/>
                <a:gd name="connsiteY16" fmla="*/ 9311 h 10278"/>
                <a:gd name="connsiteX17" fmla="*/ 6140 w 5909"/>
                <a:gd name="connsiteY17" fmla="*/ 9311 h 1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9" h="10278">
                  <a:moveTo>
                    <a:pt x="6140" y="10379"/>
                  </a:moveTo>
                  <a:lnTo>
                    <a:pt x="529" y="10379"/>
                  </a:lnTo>
                  <a:lnTo>
                    <a:pt x="529" y="9609"/>
                  </a:lnTo>
                  <a:lnTo>
                    <a:pt x="3235" y="5637"/>
                  </a:lnTo>
                  <a:cubicBezTo>
                    <a:pt x="3533" y="5140"/>
                    <a:pt x="3930" y="4669"/>
                    <a:pt x="4203" y="4172"/>
                  </a:cubicBezTo>
                  <a:cubicBezTo>
                    <a:pt x="4302" y="3800"/>
                    <a:pt x="4402" y="3402"/>
                    <a:pt x="4402" y="3005"/>
                  </a:cubicBezTo>
                  <a:cubicBezTo>
                    <a:pt x="4402" y="2533"/>
                    <a:pt x="4302" y="2037"/>
                    <a:pt x="4029" y="1764"/>
                  </a:cubicBezTo>
                  <a:cubicBezTo>
                    <a:pt x="3831" y="1366"/>
                    <a:pt x="3433" y="1168"/>
                    <a:pt x="3036" y="1168"/>
                  </a:cubicBezTo>
                  <a:cubicBezTo>
                    <a:pt x="2564" y="1168"/>
                    <a:pt x="2167" y="1366"/>
                    <a:pt x="1795" y="1764"/>
                  </a:cubicBezTo>
                  <a:cubicBezTo>
                    <a:pt x="1497" y="2136"/>
                    <a:pt x="1398" y="2732"/>
                    <a:pt x="1497" y="3204"/>
                  </a:cubicBezTo>
                  <a:lnTo>
                    <a:pt x="231" y="3204"/>
                  </a:lnTo>
                  <a:cubicBezTo>
                    <a:pt x="231" y="2434"/>
                    <a:pt x="529" y="1664"/>
                    <a:pt x="1000" y="969"/>
                  </a:cubicBezTo>
                  <a:cubicBezTo>
                    <a:pt x="1497" y="398"/>
                    <a:pt x="2366" y="100"/>
                    <a:pt x="3136" y="100"/>
                  </a:cubicBezTo>
                  <a:cubicBezTo>
                    <a:pt x="3831" y="100"/>
                    <a:pt x="4501" y="398"/>
                    <a:pt x="4998" y="870"/>
                  </a:cubicBezTo>
                  <a:cubicBezTo>
                    <a:pt x="5469" y="1366"/>
                    <a:pt x="5767" y="2136"/>
                    <a:pt x="5767" y="2831"/>
                  </a:cubicBezTo>
                  <a:cubicBezTo>
                    <a:pt x="5569" y="4073"/>
                    <a:pt x="5072" y="5339"/>
                    <a:pt x="4203" y="6307"/>
                  </a:cubicBezTo>
                  <a:lnTo>
                    <a:pt x="1894" y="9311"/>
                  </a:lnTo>
                  <a:lnTo>
                    <a:pt x="6140" y="931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6CDA40C-D389-2CB9-8A3D-D09D482397AE}"/>
                </a:ext>
              </a:extLst>
            </p:cNvPr>
            <p:cNvSpPr/>
            <p:nvPr/>
          </p:nvSpPr>
          <p:spPr>
            <a:xfrm>
              <a:off x="10780389" y="3875141"/>
              <a:ext cx="5536" cy="10106"/>
            </a:xfrm>
            <a:custGeom>
              <a:avLst/>
              <a:gdLst>
                <a:gd name="connsiteX0" fmla="*/ 5668 w 5536"/>
                <a:gd name="connsiteY0" fmla="*/ 5793 h 10106"/>
                <a:gd name="connsiteX1" fmla="*/ 4973 w 5536"/>
                <a:gd name="connsiteY1" fmla="*/ 9095 h 10106"/>
                <a:gd name="connsiteX2" fmla="*/ 901 w 5536"/>
                <a:gd name="connsiteY2" fmla="*/ 9195 h 10106"/>
                <a:gd name="connsiteX3" fmla="*/ 231 w 5536"/>
                <a:gd name="connsiteY3" fmla="*/ 5992 h 10106"/>
                <a:gd name="connsiteX4" fmla="*/ 330 w 5536"/>
                <a:gd name="connsiteY4" fmla="*/ 4452 h 10106"/>
                <a:gd name="connsiteX5" fmla="*/ 901 w 5536"/>
                <a:gd name="connsiteY5" fmla="*/ 1250 h 10106"/>
                <a:gd name="connsiteX6" fmla="*/ 4973 w 5536"/>
                <a:gd name="connsiteY6" fmla="*/ 1150 h 10106"/>
                <a:gd name="connsiteX7" fmla="*/ 5768 w 5536"/>
                <a:gd name="connsiteY7" fmla="*/ 4254 h 10106"/>
                <a:gd name="connsiteX8" fmla="*/ 4601 w 5536"/>
                <a:gd name="connsiteY8" fmla="*/ 4254 h 10106"/>
                <a:gd name="connsiteX9" fmla="*/ 4303 w 5536"/>
                <a:gd name="connsiteY9" fmla="*/ 1821 h 10106"/>
                <a:gd name="connsiteX10" fmla="*/ 3037 w 5536"/>
                <a:gd name="connsiteY10" fmla="*/ 1150 h 10106"/>
                <a:gd name="connsiteX11" fmla="*/ 1969 w 5536"/>
                <a:gd name="connsiteY11" fmla="*/ 1821 h 10106"/>
                <a:gd name="connsiteX12" fmla="*/ 1696 w 5536"/>
                <a:gd name="connsiteY12" fmla="*/ 4055 h 10106"/>
                <a:gd name="connsiteX13" fmla="*/ 1696 w 5536"/>
                <a:gd name="connsiteY13" fmla="*/ 6091 h 10106"/>
                <a:gd name="connsiteX14" fmla="*/ 1969 w 5536"/>
                <a:gd name="connsiteY14" fmla="*/ 8425 h 10106"/>
                <a:gd name="connsiteX15" fmla="*/ 3037 w 5536"/>
                <a:gd name="connsiteY15" fmla="*/ 9195 h 10106"/>
                <a:gd name="connsiteX16" fmla="*/ 4303 w 5536"/>
                <a:gd name="connsiteY16" fmla="*/ 8524 h 10106"/>
                <a:gd name="connsiteX17" fmla="*/ 4700 w 5536"/>
                <a:gd name="connsiteY17" fmla="*/ 6190 h 10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36" h="10106">
                  <a:moveTo>
                    <a:pt x="5668" y="5793"/>
                  </a:moveTo>
                  <a:cubicBezTo>
                    <a:pt x="5768" y="6960"/>
                    <a:pt x="5569" y="8127"/>
                    <a:pt x="4973" y="9095"/>
                  </a:cubicBezTo>
                  <a:cubicBezTo>
                    <a:pt x="4005" y="10560"/>
                    <a:pt x="1870" y="10560"/>
                    <a:pt x="901" y="9195"/>
                  </a:cubicBezTo>
                  <a:cubicBezTo>
                    <a:pt x="430" y="8226"/>
                    <a:pt x="231" y="7059"/>
                    <a:pt x="231" y="5992"/>
                  </a:cubicBezTo>
                  <a:lnTo>
                    <a:pt x="330" y="4452"/>
                  </a:lnTo>
                  <a:cubicBezTo>
                    <a:pt x="231" y="3385"/>
                    <a:pt x="430" y="2218"/>
                    <a:pt x="901" y="1250"/>
                  </a:cubicBezTo>
                  <a:cubicBezTo>
                    <a:pt x="1870" y="-215"/>
                    <a:pt x="4005" y="-315"/>
                    <a:pt x="4973" y="1150"/>
                  </a:cubicBezTo>
                  <a:cubicBezTo>
                    <a:pt x="5569" y="2119"/>
                    <a:pt x="5768" y="3186"/>
                    <a:pt x="5768" y="4254"/>
                  </a:cubicBezTo>
                  <a:close/>
                  <a:moveTo>
                    <a:pt x="4601" y="4254"/>
                  </a:moveTo>
                  <a:cubicBezTo>
                    <a:pt x="4700" y="3385"/>
                    <a:pt x="4601" y="2615"/>
                    <a:pt x="4303" y="1821"/>
                  </a:cubicBezTo>
                  <a:cubicBezTo>
                    <a:pt x="4005" y="1448"/>
                    <a:pt x="3633" y="1150"/>
                    <a:pt x="3037" y="1150"/>
                  </a:cubicBezTo>
                  <a:cubicBezTo>
                    <a:pt x="2664" y="1150"/>
                    <a:pt x="2168" y="1448"/>
                    <a:pt x="1969" y="1821"/>
                  </a:cubicBezTo>
                  <a:cubicBezTo>
                    <a:pt x="1696" y="2615"/>
                    <a:pt x="1696" y="3285"/>
                    <a:pt x="1696" y="4055"/>
                  </a:cubicBezTo>
                  <a:lnTo>
                    <a:pt x="1696" y="6091"/>
                  </a:lnTo>
                  <a:cubicBezTo>
                    <a:pt x="1696" y="6861"/>
                    <a:pt x="1696" y="7655"/>
                    <a:pt x="1969" y="8425"/>
                  </a:cubicBezTo>
                  <a:cubicBezTo>
                    <a:pt x="2168" y="8897"/>
                    <a:pt x="2664" y="9195"/>
                    <a:pt x="3037" y="9195"/>
                  </a:cubicBezTo>
                  <a:cubicBezTo>
                    <a:pt x="3633" y="9294"/>
                    <a:pt x="4005" y="8897"/>
                    <a:pt x="4303" y="8524"/>
                  </a:cubicBezTo>
                  <a:cubicBezTo>
                    <a:pt x="4601" y="7755"/>
                    <a:pt x="4700" y="6960"/>
                    <a:pt x="4700" y="6190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A7FB6AF-69F8-172D-E731-BE4406F6CB51}"/>
                </a:ext>
              </a:extLst>
            </p:cNvPr>
            <p:cNvSpPr/>
            <p:nvPr/>
          </p:nvSpPr>
          <p:spPr>
            <a:xfrm>
              <a:off x="10788334" y="3875216"/>
              <a:ext cx="4568" cy="10849"/>
            </a:xfrm>
            <a:custGeom>
              <a:avLst/>
              <a:gdLst>
                <a:gd name="connsiteX0" fmla="*/ 1299 w 4568"/>
                <a:gd name="connsiteY0" fmla="*/ 10950 h 10849"/>
                <a:gd name="connsiteX1" fmla="*/ 231 w 4568"/>
                <a:gd name="connsiteY1" fmla="*/ 10950 h 10849"/>
                <a:gd name="connsiteX2" fmla="*/ 3732 w 4568"/>
                <a:gd name="connsiteY2" fmla="*/ 100 h 10849"/>
                <a:gd name="connsiteX3" fmla="*/ 4800 w 4568"/>
                <a:gd name="connsiteY3" fmla="*/ 100 h 1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8" h="10849">
                  <a:moveTo>
                    <a:pt x="1299" y="10950"/>
                  </a:moveTo>
                  <a:lnTo>
                    <a:pt x="231" y="10950"/>
                  </a:lnTo>
                  <a:lnTo>
                    <a:pt x="3732" y="100"/>
                  </a:lnTo>
                  <a:lnTo>
                    <a:pt x="4800" y="100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1DE08BE-14DB-774D-F338-A3E1DA837087}"/>
                </a:ext>
              </a:extLst>
            </p:cNvPr>
            <p:cNvSpPr/>
            <p:nvPr/>
          </p:nvSpPr>
          <p:spPr>
            <a:xfrm>
              <a:off x="10795485" y="3874912"/>
              <a:ext cx="5853" cy="10278"/>
            </a:xfrm>
            <a:custGeom>
              <a:avLst/>
              <a:gdLst>
                <a:gd name="connsiteX0" fmla="*/ 6085 w 5853"/>
                <a:gd name="connsiteY0" fmla="*/ 10379 h 10278"/>
                <a:gd name="connsiteX1" fmla="*/ 449 w 5853"/>
                <a:gd name="connsiteY1" fmla="*/ 10379 h 10278"/>
                <a:gd name="connsiteX2" fmla="*/ 449 w 5853"/>
                <a:gd name="connsiteY2" fmla="*/ 9609 h 10278"/>
                <a:gd name="connsiteX3" fmla="*/ 3156 w 5853"/>
                <a:gd name="connsiteY3" fmla="*/ 5637 h 10278"/>
                <a:gd name="connsiteX4" fmla="*/ 4049 w 5853"/>
                <a:gd name="connsiteY4" fmla="*/ 4172 h 10278"/>
                <a:gd name="connsiteX5" fmla="*/ 4323 w 5853"/>
                <a:gd name="connsiteY5" fmla="*/ 3005 h 10278"/>
                <a:gd name="connsiteX6" fmla="*/ 3950 w 5853"/>
                <a:gd name="connsiteY6" fmla="*/ 1764 h 10278"/>
                <a:gd name="connsiteX7" fmla="*/ 2982 w 5853"/>
                <a:gd name="connsiteY7" fmla="*/ 1168 h 10278"/>
                <a:gd name="connsiteX8" fmla="*/ 1815 w 5853"/>
                <a:gd name="connsiteY8" fmla="*/ 1764 h 10278"/>
                <a:gd name="connsiteX9" fmla="*/ 1318 w 5853"/>
                <a:gd name="connsiteY9" fmla="*/ 3204 h 10278"/>
                <a:gd name="connsiteX10" fmla="*/ 251 w 5853"/>
                <a:gd name="connsiteY10" fmla="*/ 3204 h 10278"/>
                <a:gd name="connsiteX11" fmla="*/ 1045 w 5853"/>
                <a:gd name="connsiteY11" fmla="*/ 969 h 10278"/>
                <a:gd name="connsiteX12" fmla="*/ 3081 w 5853"/>
                <a:gd name="connsiteY12" fmla="*/ 100 h 10278"/>
                <a:gd name="connsiteX13" fmla="*/ 4918 w 5853"/>
                <a:gd name="connsiteY13" fmla="*/ 870 h 10278"/>
                <a:gd name="connsiteX14" fmla="*/ 5589 w 5853"/>
                <a:gd name="connsiteY14" fmla="*/ 2831 h 10278"/>
                <a:gd name="connsiteX15" fmla="*/ 4049 w 5853"/>
                <a:gd name="connsiteY15" fmla="*/ 6307 h 10278"/>
                <a:gd name="connsiteX16" fmla="*/ 1815 w 5853"/>
                <a:gd name="connsiteY16" fmla="*/ 9311 h 10278"/>
                <a:gd name="connsiteX17" fmla="*/ 6085 w 5853"/>
                <a:gd name="connsiteY17" fmla="*/ 9311 h 1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3" h="10278">
                  <a:moveTo>
                    <a:pt x="6085" y="10379"/>
                  </a:moveTo>
                  <a:lnTo>
                    <a:pt x="449" y="10379"/>
                  </a:lnTo>
                  <a:lnTo>
                    <a:pt x="449" y="9609"/>
                  </a:lnTo>
                  <a:lnTo>
                    <a:pt x="3156" y="5637"/>
                  </a:lnTo>
                  <a:cubicBezTo>
                    <a:pt x="3553" y="5140"/>
                    <a:pt x="3851" y="4669"/>
                    <a:pt x="4049" y="4172"/>
                  </a:cubicBezTo>
                  <a:cubicBezTo>
                    <a:pt x="4223" y="3800"/>
                    <a:pt x="4323" y="3402"/>
                    <a:pt x="4323" y="3005"/>
                  </a:cubicBezTo>
                  <a:cubicBezTo>
                    <a:pt x="4323" y="2533"/>
                    <a:pt x="4223" y="2037"/>
                    <a:pt x="3950" y="1764"/>
                  </a:cubicBezTo>
                  <a:cubicBezTo>
                    <a:pt x="3751" y="1366"/>
                    <a:pt x="3354" y="1168"/>
                    <a:pt x="2982" y="1168"/>
                  </a:cubicBezTo>
                  <a:cubicBezTo>
                    <a:pt x="2485" y="1168"/>
                    <a:pt x="2088" y="1366"/>
                    <a:pt x="1815" y="1764"/>
                  </a:cubicBezTo>
                  <a:cubicBezTo>
                    <a:pt x="1517" y="2136"/>
                    <a:pt x="1318" y="2732"/>
                    <a:pt x="1318" y="3204"/>
                  </a:cubicBezTo>
                  <a:lnTo>
                    <a:pt x="251" y="3204"/>
                  </a:lnTo>
                  <a:cubicBezTo>
                    <a:pt x="151" y="2434"/>
                    <a:pt x="449" y="1664"/>
                    <a:pt x="1045" y="969"/>
                  </a:cubicBezTo>
                  <a:cubicBezTo>
                    <a:pt x="1517" y="398"/>
                    <a:pt x="2287" y="100"/>
                    <a:pt x="3081" y="100"/>
                  </a:cubicBezTo>
                  <a:cubicBezTo>
                    <a:pt x="3751" y="100"/>
                    <a:pt x="4422" y="398"/>
                    <a:pt x="4918" y="870"/>
                  </a:cubicBezTo>
                  <a:cubicBezTo>
                    <a:pt x="5390" y="1366"/>
                    <a:pt x="5589" y="2136"/>
                    <a:pt x="5589" y="2831"/>
                  </a:cubicBezTo>
                  <a:cubicBezTo>
                    <a:pt x="5489" y="4073"/>
                    <a:pt x="4918" y="5339"/>
                    <a:pt x="4049" y="6307"/>
                  </a:cubicBezTo>
                  <a:lnTo>
                    <a:pt x="1815" y="9311"/>
                  </a:lnTo>
                  <a:lnTo>
                    <a:pt x="6085" y="931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9EB965F-3B4D-6E3D-D261-DDEED437DC03}"/>
                </a:ext>
              </a:extLst>
            </p:cNvPr>
            <p:cNvSpPr/>
            <p:nvPr/>
          </p:nvSpPr>
          <p:spPr>
            <a:xfrm>
              <a:off x="10804442" y="3875111"/>
              <a:ext cx="3376" cy="10080"/>
            </a:xfrm>
            <a:custGeom>
              <a:avLst/>
              <a:gdLst>
                <a:gd name="connsiteX0" fmla="*/ 3609 w 3376"/>
                <a:gd name="connsiteY0" fmla="*/ 10180 h 10080"/>
                <a:gd name="connsiteX1" fmla="*/ 2268 w 3376"/>
                <a:gd name="connsiteY1" fmla="*/ 10180 h 10080"/>
                <a:gd name="connsiteX2" fmla="*/ 2268 w 3376"/>
                <a:gd name="connsiteY2" fmla="*/ 1739 h 10080"/>
                <a:gd name="connsiteX3" fmla="*/ 232 w 3376"/>
                <a:gd name="connsiteY3" fmla="*/ 2707 h 10080"/>
                <a:gd name="connsiteX4" fmla="*/ 232 w 3376"/>
                <a:gd name="connsiteY4" fmla="*/ 1466 h 10080"/>
                <a:gd name="connsiteX5" fmla="*/ 3336 w 3376"/>
                <a:gd name="connsiteY5" fmla="*/ 100 h 10080"/>
                <a:gd name="connsiteX6" fmla="*/ 3609 w 3376"/>
                <a:gd name="connsiteY6" fmla="*/ 100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6" h="10080">
                  <a:moveTo>
                    <a:pt x="3609" y="10180"/>
                  </a:moveTo>
                  <a:lnTo>
                    <a:pt x="2268" y="10180"/>
                  </a:lnTo>
                  <a:lnTo>
                    <a:pt x="2268" y="1739"/>
                  </a:lnTo>
                  <a:lnTo>
                    <a:pt x="232" y="2707"/>
                  </a:lnTo>
                  <a:lnTo>
                    <a:pt x="232" y="1466"/>
                  </a:lnTo>
                  <a:lnTo>
                    <a:pt x="3336" y="100"/>
                  </a:lnTo>
                  <a:lnTo>
                    <a:pt x="3609" y="100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8A895C9-2D4E-C096-D910-41D9F510A520}"/>
                </a:ext>
              </a:extLst>
            </p:cNvPr>
            <p:cNvSpPr/>
            <p:nvPr/>
          </p:nvSpPr>
          <p:spPr>
            <a:xfrm>
              <a:off x="10704930" y="3891131"/>
              <a:ext cx="6163" cy="10080"/>
            </a:xfrm>
            <a:custGeom>
              <a:avLst/>
              <a:gdLst>
                <a:gd name="connsiteX0" fmla="*/ 1592 w 6163"/>
                <a:gd name="connsiteY0" fmla="*/ 6209 h 10080"/>
                <a:gd name="connsiteX1" fmla="*/ 1592 w 6163"/>
                <a:gd name="connsiteY1" fmla="*/ 10181 h 10080"/>
                <a:gd name="connsiteX2" fmla="*/ 227 w 6163"/>
                <a:gd name="connsiteY2" fmla="*/ 10181 h 10080"/>
                <a:gd name="connsiteX3" fmla="*/ 227 w 6163"/>
                <a:gd name="connsiteY3" fmla="*/ 101 h 10080"/>
                <a:gd name="connsiteX4" fmla="*/ 3430 w 6163"/>
                <a:gd name="connsiteY4" fmla="*/ 101 h 10080"/>
                <a:gd name="connsiteX5" fmla="*/ 5664 w 6163"/>
                <a:gd name="connsiteY5" fmla="*/ 970 h 10080"/>
                <a:gd name="connsiteX6" fmla="*/ 5664 w 6163"/>
                <a:gd name="connsiteY6" fmla="*/ 5414 h 10080"/>
                <a:gd name="connsiteX7" fmla="*/ 3529 w 6163"/>
                <a:gd name="connsiteY7" fmla="*/ 6209 h 10080"/>
                <a:gd name="connsiteX8" fmla="*/ 1592 w 6163"/>
                <a:gd name="connsiteY8" fmla="*/ 5141 h 10080"/>
                <a:gd name="connsiteX9" fmla="*/ 3430 w 6163"/>
                <a:gd name="connsiteY9" fmla="*/ 5141 h 10080"/>
                <a:gd name="connsiteX10" fmla="*/ 4696 w 6163"/>
                <a:gd name="connsiteY10" fmla="*/ 4644 h 10080"/>
                <a:gd name="connsiteX11" fmla="*/ 4696 w 6163"/>
                <a:gd name="connsiteY11" fmla="*/ 1740 h 10080"/>
                <a:gd name="connsiteX12" fmla="*/ 3430 w 6163"/>
                <a:gd name="connsiteY12" fmla="*/ 1144 h 10080"/>
                <a:gd name="connsiteX13" fmla="*/ 1592 w 6163"/>
                <a:gd name="connsiteY13" fmla="*/ 1144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63" h="10080">
                  <a:moveTo>
                    <a:pt x="1592" y="6209"/>
                  </a:moveTo>
                  <a:lnTo>
                    <a:pt x="1592" y="10181"/>
                  </a:lnTo>
                  <a:lnTo>
                    <a:pt x="227" y="10181"/>
                  </a:lnTo>
                  <a:lnTo>
                    <a:pt x="227" y="101"/>
                  </a:lnTo>
                  <a:lnTo>
                    <a:pt x="3430" y="101"/>
                  </a:lnTo>
                  <a:cubicBezTo>
                    <a:pt x="4199" y="101"/>
                    <a:pt x="5068" y="374"/>
                    <a:pt x="5664" y="970"/>
                  </a:cubicBezTo>
                  <a:cubicBezTo>
                    <a:pt x="6633" y="2211"/>
                    <a:pt x="6633" y="4073"/>
                    <a:pt x="5664" y="5414"/>
                  </a:cubicBezTo>
                  <a:cubicBezTo>
                    <a:pt x="5068" y="5911"/>
                    <a:pt x="4299" y="6209"/>
                    <a:pt x="3529" y="6209"/>
                  </a:cubicBezTo>
                  <a:close/>
                  <a:moveTo>
                    <a:pt x="1592" y="5141"/>
                  </a:moveTo>
                  <a:lnTo>
                    <a:pt x="3430" y="5141"/>
                  </a:lnTo>
                  <a:cubicBezTo>
                    <a:pt x="3901" y="5141"/>
                    <a:pt x="4398" y="4942"/>
                    <a:pt x="4696" y="4644"/>
                  </a:cubicBezTo>
                  <a:cubicBezTo>
                    <a:pt x="5267" y="3775"/>
                    <a:pt x="5267" y="2609"/>
                    <a:pt x="4696" y="1740"/>
                  </a:cubicBezTo>
                  <a:cubicBezTo>
                    <a:pt x="4398" y="1342"/>
                    <a:pt x="3901" y="1144"/>
                    <a:pt x="3430" y="1144"/>
                  </a:cubicBezTo>
                  <a:lnTo>
                    <a:pt x="1592" y="1144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AADEAF-9281-8192-064E-167A94C78284}"/>
                </a:ext>
              </a:extLst>
            </p:cNvPr>
            <p:cNvSpPr/>
            <p:nvPr/>
          </p:nvSpPr>
          <p:spPr>
            <a:xfrm>
              <a:off x="10714017" y="3891131"/>
              <a:ext cx="5382" cy="10278"/>
            </a:xfrm>
            <a:custGeom>
              <a:avLst/>
              <a:gdLst>
                <a:gd name="connsiteX0" fmla="*/ 4424 w 5382"/>
                <a:gd name="connsiteY0" fmla="*/ 175 h 10278"/>
                <a:gd name="connsiteX1" fmla="*/ 4424 w 5382"/>
                <a:gd name="connsiteY1" fmla="*/ 1243 h 10278"/>
                <a:gd name="connsiteX2" fmla="*/ 4226 w 5382"/>
                <a:gd name="connsiteY2" fmla="*/ 1243 h 10278"/>
                <a:gd name="connsiteX3" fmla="*/ 2289 w 5382"/>
                <a:gd name="connsiteY3" fmla="*/ 2137 h 10278"/>
                <a:gd name="connsiteX4" fmla="*/ 1520 w 5382"/>
                <a:gd name="connsiteY4" fmla="*/ 4545 h 10278"/>
                <a:gd name="connsiteX5" fmla="*/ 3158 w 5382"/>
                <a:gd name="connsiteY5" fmla="*/ 3676 h 10278"/>
                <a:gd name="connsiteX6" fmla="*/ 4921 w 5382"/>
                <a:gd name="connsiteY6" fmla="*/ 4545 h 10278"/>
                <a:gd name="connsiteX7" fmla="*/ 5591 w 5382"/>
                <a:gd name="connsiteY7" fmla="*/ 6978 h 10278"/>
                <a:gd name="connsiteX8" fmla="*/ 4921 w 5382"/>
                <a:gd name="connsiteY8" fmla="*/ 9386 h 10278"/>
                <a:gd name="connsiteX9" fmla="*/ 2960 w 5382"/>
                <a:gd name="connsiteY9" fmla="*/ 10379 h 10278"/>
                <a:gd name="connsiteX10" fmla="*/ 1023 w 5382"/>
                <a:gd name="connsiteY10" fmla="*/ 9312 h 10278"/>
                <a:gd name="connsiteX11" fmla="*/ 253 w 5382"/>
                <a:gd name="connsiteY11" fmla="*/ 6382 h 10278"/>
                <a:gd name="connsiteX12" fmla="*/ 253 w 5382"/>
                <a:gd name="connsiteY12" fmla="*/ 5811 h 10278"/>
                <a:gd name="connsiteX13" fmla="*/ 651 w 5382"/>
                <a:gd name="connsiteY13" fmla="*/ 2509 h 10278"/>
                <a:gd name="connsiteX14" fmla="*/ 1991 w 5382"/>
                <a:gd name="connsiteY14" fmla="*/ 672 h 10278"/>
                <a:gd name="connsiteX15" fmla="*/ 4226 w 5382"/>
                <a:gd name="connsiteY15" fmla="*/ 101 h 10278"/>
                <a:gd name="connsiteX16" fmla="*/ 2860 w 5382"/>
                <a:gd name="connsiteY16" fmla="*/ 4744 h 10278"/>
                <a:gd name="connsiteX17" fmla="*/ 1892 w 5382"/>
                <a:gd name="connsiteY17" fmla="*/ 5141 h 10278"/>
                <a:gd name="connsiteX18" fmla="*/ 1321 w 5382"/>
                <a:gd name="connsiteY18" fmla="*/ 6109 h 10278"/>
                <a:gd name="connsiteX19" fmla="*/ 1520 w 5382"/>
                <a:gd name="connsiteY19" fmla="*/ 6581 h 10278"/>
                <a:gd name="connsiteX20" fmla="*/ 1991 w 5382"/>
                <a:gd name="connsiteY20" fmla="*/ 8617 h 10278"/>
                <a:gd name="connsiteX21" fmla="*/ 3059 w 5382"/>
                <a:gd name="connsiteY21" fmla="*/ 9386 h 10278"/>
                <a:gd name="connsiteX22" fmla="*/ 4226 w 5382"/>
                <a:gd name="connsiteY22" fmla="*/ 8716 h 10278"/>
                <a:gd name="connsiteX23" fmla="*/ 4226 w 5382"/>
                <a:gd name="connsiteY23" fmla="*/ 5414 h 10278"/>
                <a:gd name="connsiteX24" fmla="*/ 3059 w 5382"/>
                <a:gd name="connsiteY24" fmla="*/ 4744 h 10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82" h="10278">
                  <a:moveTo>
                    <a:pt x="4424" y="175"/>
                  </a:moveTo>
                  <a:lnTo>
                    <a:pt x="4424" y="1243"/>
                  </a:lnTo>
                  <a:lnTo>
                    <a:pt x="4226" y="1243"/>
                  </a:lnTo>
                  <a:cubicBezTo>
                    <a:pt x="3456" y="1243"/>
                    <a:pt x="2786" y="1541"/>
                    <a:pt x="2289" y="2137"/>
                  </a:cubicBezTo>
                  <a:cubicBezTo>
                    <a:pt x="1817" y="2807"/>
                    <a:pt x="1520" y="3676"/>
                    <a:pt x="1520" y="4545"/>
                  </a:cubicBezTo>
                  <a:cubicBezTo>
                    <a:pt x="1892" y="3974"/>
                    <a:pt x="2488" y="3676"/>
                    <a:pt x="3158" y="3676"/>
                  </a:cubicBezTo>
                  <a:cubicBezTo>
                    <a:pt x="3928" y="3676"/>
                    <a:pt x="4524" y="3974"/>
                    <a:pt x="4921" y="4545"/>
                  </a:cubicBezTo>
                  <a:cubicBezTo>
                    <a:pt x="5393" y="5315"/>
                    <a:pt x="5591" y="6109"/>
                    <a:pt x="5591" y="6978"/>
                  </a:cubicBezTo>
                  <a:cubicBezTo>
                    <a:pt x="5691" y="7847"/>
                    <a:pt x="5393" y="8716"/>
                    <a:pt x="4921" y="9386"/>
                  </a:cubicBezTo>
                  <a:cubicBezTo>
                    <a:pt x="4424" y="10082"/>
                    <a:pt x="3754" y="10379"/>
                    <a:pt x="2960" y="10379"/>
                  </a:cubicBezTo>
                  <a:cubicBezTo>
                    <a:pt x="2190" y="10379"/>
                    <a:pt x="1420" y="9982"/>
                    <a:pt x="1023" y="9312"/>
                  </a:cubicBezTo>
                  <a:cubicBezTo>
                    <a:pt x="452" y="8418"/>
                    <a:pt x="253" y="7450"/>
                    <a:pt x="253" y="6382"/>
                  </a:cubicBezTo>
                  <a:lnTo>
                    <a:pt x="253" y="5811"/>
                  </a:lnTo>
                  <a:cubicBezTo>
                    <a:pt x="154" y="4644"/>
                    <a:pt x="353" y="3577"/>
                    <a:pt x="651" y="2509"/>
                  </a:cubicBezTo>
                  <a:cubicBezTo>
                    <a:pt x="924" y="1839"/>
                    <a:pt x="1321" y="1143"/>
                    <a:pt x="1991" y="672"/>
                  </a:cubicBezTo>
                  <a:cubicBezTo>
                    <a:pt x="2587" y="274"/>
                    <a:pt x="3357" y="101"/>
                    <a:pt x="4226" y="101"/>
                  </a:cubicBezTo>
                  <a:close/>
                  <a:moveTo>
                    <a:pt x="2860" y="4744"/>
                  </a:moveTo>
                  <a:cubicBezTo>
                    <a:pt x="2488" y="4744"/>
                    <a:pt x="2190" y="4843"/>
                    <a:pt x="1892" y="5141"/>
                  </a:cubicBezTo>
                  <a:cubicBezTo>
                    <a:pt x="1718" y="5414"/>
                    <a:pt x="1420" y="5712"/>
                    <a:pt x="1321" y="6109"/>
                  </a:cubicBezTo>
                  <a:lnTo>
                    <a:pt x="1520" y="6581"/>
                  </a:lnTo>
                  <a:cubicBezTo>
                    <a:pt x="1520" y="7276"/>
                    <a:pt x="1619" y="7946"/>
                    <a:pt x="1991" y="8617"/>
                  </a:cubicBezTo>
                  <a:cubicBezTo>
                    <a:pt x="2190" y="9014"/>
                    <a:pt x="2587" y="9312"/>
                    <a:pt x="3059" y="9386"/>
                  </a:cubicBezTo>
                  <a:cubicBezTo>
                    <a:pt x="3456" y="9386"/>
                    <a:pt x="3853" y="9113"/>
                    <a:pt x="4226" y="8716"/>
                  </a:cubicBezTo>
                  <a:cubicBezTo>
                    <a:pt x="4623" y="7648"/>
                    <a:pt x="4623" y="6481"/>
                    <a:pt x="4226" y="5414"/>
                  </a:cubicBezTo>
                  <a:cubicBezTo>
                    <a:pt x="3853" y="5041"/>
                    <a:pt x="3456" y="4744"/>
                    <a:pt x="3059" y="4744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E85EE26-B90F-AEEE-B46A-F4610159170C}"/>
                </a:ext>
              </a:extLst>
            </p:cNvPr>
            <p:cNvSpPr/>
            <p:nvPr/>
          </p:nvSpPr>
          <p:spPr>
            <a:xfrm>
              <a:off x="10721981" y="3891125"/>
              <a:ext cx="6107" cy="10080"/>
            </a:xfrm>
            <a:custGeom>
              <a:avLst/>
              <a:gdLst>
                <a:gd name="connsiteX0" fmla="*/ 5268 w 6107"/>
                <a:gd name="connsiteY0" fmla="*/ 6680 h 10080"/>
                <a:gd name="connsiteX1" fmla="*/ 6336 w 6107"/>
                <a:gd name="connsiteY1" fmla="*/ 6680 h 10080"/>
                <a:gd name="connsiteX2" fmla="*/ 6336 w 6107"/>
                <a:gd name="connsiteY2" fmla="*/ 7748 h 10080"/>
                <a:gd name="connsiteX3" fmla="*/ 5268 w 6107"/>
                <a:gd name="connsiteY3" fmla="*/ 7748 h 10080"/>
                <a:gd name="connsiteX4" fmla="*/ 5268 w 6107"/>
                <a:gd name="connsiteY4" fmla="*/ 10181 h 10080"/>
                <a:gd name="connsiteX5" fmla="*/ 4027 w 6107"/>
                <a:gd name="connsiteY5" fmla="*/ 10181 h 10080"/>
                <a:gd name="connsiteX6" fmla="*/ 4027 w 6107"/>
                <a:gd name="connsiteY6" fmla="*/ 7748 h 10080"/>
                <a:gd name="connsiteX7" fmla="*/ 228 w 6107"/>
                <a:gd name="connsiteY7" fmla="*/ 7748 h 10080"/>
                <a:gd name="connsiteX8" fmla="*/ 228 w 6107"/>
                <a:gd name="connsiteY8" fmla="*/ 6978 h 10080"/>
                <a:gd name="connsiteX9" fmla="*/ 4027 w 6107"/>
                <a:gd name="connsiteY9" fmla="*/ 101 h 10080"/>
                <a:gd name="connsiteX10" fmla="*/ 5268 w 6107"/>
                <a:gd name="connsiteY10" fmla="*/ 101 h 10080"/>
                <a:gd name="connsiteX11" fmla="*/ 1494 w 6107"/>
                <a:gd name="connsiteY11" fmla="*/ 6680 h 10080"/>
                <a:gd name="connsiteX12" fmla="*/ 4027 w 6107"/>
                <a:gd name="connsiteY12" fmla="*/ 6680 h 10080"/>
                <a:gd name="connsiteX13" fmla="*/ 4027 w 6107"/>
                <a:gd name="connsiteY13" fmla="*/ 1938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7" h="10080">
                  <a:moveTo>
                    <a:pt x="5268" y="6680"/>
                  </a:moveTo>
                  <a:lnTo>
                    <a:pt x="6336" y="6680"/>
                  </a:lnTo>
                  <a:lnTo>
                    <a:pt x="6336" y="7748"/>
                  </a:lnTo>
                  <a:lnTo>
                    <a:pt x="5268" y="7748"/>
                  </a:lnTo>
                  <a:lnTo>
                    <a:pt x="5268" y="10181"/>
                  </a:lnTo>
                  <a:lnTo>
                    <a:pt x="4027" y="10181"/>
                  </a:lnTo>
                  <a:lnTo>
                    <a:pt x="4027" y="7748"/>
                  </a:lnTo>
                  <a:lnTo>
                    <a:pt x="228" y="7748"/>
                  </a:lnTo>
                  <a:lnTo>
                    <a:pt x="228" y="6978"/>
                  </a:lnTo>
                  <a:lnTo>
                    <a:pt x="4027" y="101"/>
                  </a:lnTo>
                  <a:lnTo>
                    <a:pt x="5268" y="101"/>
                  </a:lnTo>
                  <a:close/>
                  <a:moveTo>
                    <a:pt x="1494" y="6680"/>
                  </a:moveTo>
                  <a:lnTo>
                    <a:pt x="4027" y="6680"/>
                  </a:lnTo>
                  <a:lnTo>
                    <a:pt x="4027" y="1938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6354277-8592-D17C-447D-55DA75C56428}"/>
                </a:ext>
              </a:extLst>
            </p:cNvPr>
            <p:cNvSpPr/>
            <p:nvPr/>
          </p:nvSpPr>
          <p:spPr>
            <a:xfrm>
              <a:off x="10731124" y="3891131"/>
              <a:ext cx="8516" cy="10080"/>
            </a:xfrm>
            <a:custGeom>
              <a:avLst/>
              <a:gdLst>
                <a:gd name="connsiteX0" fmla="*/ 1768 w 8516"/>
                <a:gd name="connsiteY0" fmla="*/ 101 h 10080"/>
                <a:gd name="connsiteX1" fmla="*/ 4375 w 8516"/>
                <a:gd name="connsiteY1" fmla="*/ 8344 h 10080"/>
                <a:gd name="connsiteX2" fmla="*/ 7106 w 8516"/>
                <a:gd name="connsiteY2" fmla="*/ 101 h 10080"/>
                <a:gd name="connsiteX3" fmla="*/ 8744 w 8516"/>
                <a:gd name="connsiteY3" fmla="*/ 101 h 10080"/>
                <a:gd name="connsiteX4" fmla="*/ 8744 w 8516"/>
                <a:gd name="connsiteY4" fmla="*/ 10181 h 10080"/>
                <a:gd name="connsiteX5" fmla="*/ 7404 w 8516"/>
                <a:gd name="connsiteY5" fmla="*/ 10181 h 10080"/>
                <a:gd name="connsiteX6" fmla="*/ 7404 w 8516"/>
                <a:gd name="connsiteY6" fmla="*/ 6208 h 10080"/>
                <a:gd name="connsiteX7" fmla="*/ 7677 w 8516"/>
                <a:gd name="connsiteY7" fmla="*/ 2509 h 10080"/>
                <a:gd name="connsiteX8" fmla="*/ 4970 w 8516"/>
                <a:gd name="connsiteY8" fmla="*/ 10181 h 10080"/>
                <a:gd name="connsiteX9" fmla="*/ 3903 w 8516"/>
                <a:gd name="connsiteY9" fmla="*/ 10181 h 10080"/>
                <a:gd name="connsiteX10" fmla="*/ 1197 w 8516"/>
                <a:gd name="connsiteY10" fmla="*/ 2509 h 10080"/>
                <a:gd name="connsiteX11" fmla="*/ 1470 w 8516"/>
                <a:gd name="connsiteY11" fmla="*/ 6208 h 10080"/>
                <a:gd name="connsiteX12" fmla="*/ 1470 w 8516"/>
                <a:gd name="connsiteY12" fmla="*/ 10181 h 10080"/>
                <a:gd name="connsiteX13" fmla="*/ 228 w 8516"/>
                <a:gd name="connsiteY13" fmla="*/ 10181 h 10080"/>
                <a:gd name="connsiteX14" fmla="*/ 228 w 8516"/>
                <a:gd name="connsiteY14" fmla="*/ 101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6" h="10080">
                  <a:moveTo>
                    <a:pt x="1768" y="101"/>
                  </a:moveTo>
                  <a:lnTo>
                    <a:pt x="4375" y="8344"/>
                  </a:lnTo>
                  <a:lnTo>
                    <a:pt x="7106" y="101"/>
                  </a:lnTo>
                  <a:lnTo>
                    <a:pt x="8744" y="101"/>
                  </a:lnTo>
                  <a:lnTo>
                    <a:pt x="8744" y="10181"/>
                  </a:lnTo>
                  <a:lnTo>
                    <a:pt x="7404" y="10181"/>
                  </a:lnTo>
                  <a:lnTo>
                    <a:pt x="7404" y="6208"/>
                  </a:lnTo>
                  <a:lnTo>
                    <a:pt x="7677" y="2509"/>
                  </a:lnTo>
                  <a:lnTo>
                    <a:pt x="4970" y="10181"/>
                  </a:lnTo>
                  <a:lnTo>
                    <a:pt x="3903" y="10181"/>
                  </a:lnTo>
                  <a:lnTo>
                    <a:pt x="1197" y="2509"/>
                  </a:lnTo>
                  <a:lnTo>
                    <a:pt x="1470" y="6208"/>
                  </a:lnTo>
                  <a:lnTo>
                    <a:pt x="1470" y="10181"/>
                  </a:lnTo>
                  <a:lnTo>
                    <a:pt x="228" y="10181"/>
                  </a:lnTo>
                  <a:lnTo>
                    <a:pt x="228" y="10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46907A3-3D14-6A0B-A645-8B97046B62A8}"/>
                </a:ext>
              </a:extLst>
            </p:cNvPr>
            <p:cNvSpPr/>
            <p:nvPr/>
          </p:nvSpPr>
          <p:spPr>
            <a:xfrm>
              <a:off x="10743246" y="3891125"/>
              <a:ext cx="3475" cy="10080"/>
            </a:xfrm>
            <a:custGeom>
              <a:avLst/>
              <a:gdLst>
                <a:gd name="connsiteX0" fmla="*/ 3705 w 3475"/>
                <a:gd name="connsiteY0" fmla="*/ 10181 h 10080"/>
                <a:gd name="connsiteX1" fmla="*/ 2464 w 3475"/>
                <a:gd name="connsiteY1" fmla="*/ 10181 h 10080"/>
                <a:gd name="connsiteX2" fmla="*/ 2464 w 3475"/>
                <a:gd name="connsiteY2" fmla="*/ 1640 h 10080"/>
                <a:gd name="connsiteX3" fmla="*/ 229 w 3475"/>
                <a:gd name="connsiteY3" fmla="*/ 2708 h 10080"/>
                <a:gd name="connsiteX4" fmla="*/ 229 w 3475"/>
                <a:gd name="connsiteY4" fmla="*/ 1442 h 10080"/>
                <a:gd name="connsiteX5" fmla="*/ 3531 w 3475"/>
                <a:gd name="connsiteY5" fmla="*/ 101 h 10080"/>
                <a:gd name="connsiteX6" fmla="*/ 3705 w 3475"/>
                <a:gd name="connsiteY6" fmla="*/ 101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5" h="10080">
                  <a:moveTo>
                    <a:pt x="3705" y="10181"/>
                  </a:moveTo>
                  <a:lnTo>
                    <a:pt x="2464" y="10181"/>
                  </a:lnTo>
                  <a:lnTo>
                    <a:pt x="2464" y="1640"/>
                  </a:lnTo>
                  <a:lnTo>
                    <a:pt x="229" y="2708"/>
                  </a:lnTo>
                  <a:lnTo>
                    <a:pt x="229" y="1442"/>
                  </a:lnTo>
                  <a:lnTo>
                    <a:pt x="3531" y="101"/>
                  </a:lnTo>
                  <a:lnTo>
                    <a:pt x="3705" y="10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8A72099-A59E-1CA3-77D5-63F4C2ABF6D5}"/>
                </a:ext>
              </a:extLst>
            </p:cNvPr>
            <p:cNvSpPr/>
            <p:nvPr/>
          </p:nvSpPr>
          <p:spPr>
            <a:xfrm>
              <a:off x="10751589" y="3891206"/>
              <a:ext cx="5453" cy="10016"/>
            </a:xfrm>
            <a:custGeom>
              <a:avLst/>
              <a:gdLst>
                <a:gd name="connsiteX0" fmla="*/ 428 w 5453"/>
                <a:gd name="connsiteY0" fmla="*/ 5166 h 10016"/>
                <a:gd name="connsiteX1" fmla="*/ 999 w 5453"/>
                <a:gd name="connsiteY1" fmla="*/ 101 h 10016"/>
                <a:gd name="connsiteX2" fmla="*/ 5269 w 5453"/>
                <a:gd name="connsiteY2" fmla="*/ 101 h 10016"/>
                <a:gd name="connsiteX3" fmla="*/ 5269 w 5453"/>
                <a:gd name="connsiteY3" fmla="*/ 1168 h 10016"/>
                <a:gd name="connsiteX4" fmla="*/ 2067 w 5453"/>
                <a:gd name="connsiteY4" fmla="*/ 1168 h 10016"/>
                <a:gd name="connsiteX5" fmla="*/ 1769 w 5453"/>
                <a:gd name="connsiteY5" fmla="*/ 3900 h 10016"/>
                <a:gd name="connsiteX6" fmla="*/ 3134 w 5453"/>
                <a:gd name="connsiteY6" fmla="*/ 3403 h 10016"/>
                <a:gd name="connsiteX7" fmla="*/ 5071 w 5453"/>
                <a:gd name="connsiteY7" fmla="*/ 4371 h 10016"/>
                <a:gd name="connsiteX8" fmla="*/ 5667 w 5453"/>
                <a:gd name="connsiteY8" fmla="*/ 6804 h 10016"/>
                <a:gd name="connsiteX9" fmla="*/ 4971 w 5453"/>
                <a:gd name="connsiteY9" fmla="*/ 9238 h 10016"/>
                <a:gd name="connsiteX10" fmla="*/ 999 w 5453"/>
                <a:gd name="connsiteY10" fmla="*/ 9411 h 10016"/>
                <a:gd name="connsiteX11" fmla="*/ 229 w 5453"/>
                <a:gd name="connsiteY11" fmla="*/ 7375 h 10016"/>
                <a:gd name="connsiteX12" fmla="*/ 1198 w 5453"/>
                <a:gd name="connsiteY12" fmla="*/ 7574 h 10016"/>
                <a:gd name="connsiteX13" fmla="*/ 1669 w 5453"/>
                <a:gd name="connsiteY13" fmla="*/ 8840 h 10016"/>
                <a:gd name="connsiteX14" fmla="*/ 2737 w 5453"/>
                <a:gd name="connsiteY14" fmla="*/ 9312 h 10016"/>
                <a:gd name="connsiteX15" fmla="*/ 3904 w 5453"/>
                <a:gd name="connsiteY15" fmla="*/ 8642 h 10016"/>
                <a:gd name="connsiteX16" fmla="*/ 4202 w 5453"/>
                <a:gd name="connsiteY16" fmla="*/ 7003 h 10016"/>
                <a:gd name="connsiteX17" fmla="*/ 3904 w 5453"/>
                <a:gd name="connsiteY17" fmla="*/ 5439 h 10016"/>
                <a:gd name="connsiteX18" fmla="*/ 2638 w 5453"/>
                <a:gd name="connsiteY18" fmla="*/ 4769 h 10016"/>
                <a:gd name="connsiteX19" fmla="*/ 1669 w 5453"/>
                <a:gd name="connsiteY19" fmla="*/ 5066 h 10016"/>
                <a:gd name="connsiteX20" fmla="*/ 1496 w 5453"/>
                <a:gd name="connsiteY20" fmla="*/ 5166 h 1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53" h="10016">
                  <a:moveTo>
                    <a:pt x="428" y="5166"/>
                  </a:moveTo>
                  <a:lnTo>
                    <a:pt x="999" y="101"/>
                  </a:lnTo>
                  <a:lnTo>
                    <a:pt x="5269" y="101"/>
                  </a:lnTo>
                  <a:lnTo>
                    <a:pt x="5269" y="1168"/>
                  </a:lnTo>
                  <a:lnTo>
                    <a:pt x="2067" y="1168"/>
                  </a:lnTo>
                  <a:lnTo>
                    <a:pt x="1769" y="3900"/>
                  </a:lnTo>
                  <a:cubicBezTo>
                    <a:pt x="2166" y="3602"/>
                    <a:pt x="2638" y="3403"/>
                    <a:pt x="3134" y="3403"/>
                  </a:cubicBezTo>
                  <a:cubicBezTo>
                    <a:pt x="3904" y="3403"/>
                    <a:pt x="4500" y="3800"/>
                    <a:pt x="5071" y="4371"/>
                  </a:cubicBezTo>
                  <a:cubicBezTo>
                    <a:pt x="5567" y="5066"/>
                    <a:pt x="5741" y="5935"/>
                    <a:pt x="5667" y="6804"/>
                  </a:cubicBezTo>
                  <a:cubicBezTo>
                    <a:pt x="5741" y="7673"/>
                    <a:pt x="5468" y="8542"/>
                    <a:pt x="4971" y="9238"/>
                  </a:cubicBezTo>
                  <a:cubicBezTo>
                    <a:pt x="3904" y="10380"/>
                    <a:pt x="2166" y="10380"/>
                    <a:pt x="999" y="9411"/>
                  </a:cubicBezTo>
                  <a:cubicBezTo>
                    <a:pt x="502" y="8840"/>
                    <a:pt x="229" y="8071"/>
                    <a:pt x="229" y="7375"/>
                  </a:cubicBezTo>
                  <a:lnTo>
                    <a:pt x="1198" y="7574"/>
                  </a:lnTo>
                  <a:cubicBezTo>
                    <a:pt x="1297" y="8071"/>
                    <a:pt x="1496" y="8542"/>
                    <a:pt x="1669" y="8840"/>
                  </a:cubicBezTo>
                  <a:cubicBezTo>
                    <a:pt x="1967" y="9138"/>
                    <a:pt x="2365" y="9312"/>
                    <a:pt x="2737" y="9312"/>
                  </a:cubicBezTo>
                  <a:cubicBezTo>
                    <a:pt x="3234" y="9312"/>
                    <a:pt x="3606" y="9039"/>
                    <a:pt x="3904" y="8642"/>
                  </a:cubicBezTo>
                  <a:cubicBezTo>
                    <a:pt x="4103" y="8170"/>
                    <a:pt x="4301" y="7574"/>
                    <a:pt x="4202" y="7003"/>
                  </a:cubicBezTo>
                  <a:cubicBezTo>
                    <a:pt x="4301" y="6407"/>
                    <a:pt x="4103" y="5935"/>
                    <a:pt x="3904" y="5439"/>
                  </a:cubicBezTo>
                  <a:cubicBezTo>
                    <a:pt x="3531" y="5066"/>
                    <a:pt x="3134" y="4769"/>
                    <a:pt x="2638" y="4769"/>
                  </a:cubicBezTo>
                  <a:cubicBezTo>
                    <a:pt x="2265" y="4769"/>
                    <a:pt x="1967" y="4868"/>
                    <a:pt x="1669" y="5066"/>
                  </a:cubicBezTo>
                  <a:lnTo>
                    <a:pt x="1496" y="5166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18D10DF-7A5D-384D-4C6A-9595D7678672}"/>
                </a:ext>
              </a:extLst>
            </p:cNvPr>
            <p:cNvSpPr/>
            <p:nvPr/>
          </p:nvSpPr>
          <p:spPr>
            <a:xfrm>
              <a:off x="10760018" y="3899746"/>
              <a:ext cx="1539" cy="1480"/>
            </a:xfrm>
            <a:custGeom>
              <a:avLst/>
              <a:gdLst>
                <a:gd name="connsiteX0" fmla="*/ 230 w 1539"/>
                <a:gd name="connsiteY0" fmla="*/ 871 h 1480"/>
                <a:gd name="connsiteX1" fmla="*/ 404 w 1539"/>
                <a:gd name="connsiteY1" fmla="*/ 300 h 1480"/>
                <a:gd name="connsiteX2" fmla="*/ 999 w 1539"/>
                <a:gd name="connsiteY2" fmla="*/ 101 h 1480"/>
                <a:gd name="connsiteX3" fmla="*/ 1570 w 1539"/>
                <a:gd name="connsiteY3" fmla="*/ 300 h 1480"/>
                <a:gd name="connsiteX4" fmla="*/ 1769 w 1539"/>
                <a:gd name="connsiteY4" fmla="*/ 871 h 1480"/>
                <a:gd name="connsiteX5" fmla="*/ 1570 w 1539"/>
                <a:gd name="connsiteY5" fmla="*/ 1367 h 1480"/>
                <a:gd name="connsiteX6" fmla="*/ 999 w 1539"/>
                <a:gd name="connsiteY6" fmla="*/ 1566 h 1480"/>
                <a:gd name="connsiteX7" fmla="*/ 230 w 1539"/>
                <a:gd name="connsiteY7" fmla="*/ 871 h 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9" h="1480">
                  <a:moveTo>
                    <a:pt x="230" y="871"/>
                  </a:moveTo>
                  <a:cubicBezTo>
                    <a:pt x="230" y="697"/>
                    <a:pt x="304" y="498"/>
                    <a:pt x="404" y="300"/>
                  </a:cubicBezTo>
                  <a:cubicBezTo>
                    <a:pt x="602" y="101"/>
                    <a:pt x="801" y="101"/>
                    <a:pt x="999" y="101"/>
                  </a:cubicBezTo>
                  <a:cubicBezTo>
                    <a:pt x="1198" y="101"/>
                    <a:pt x="1372" y="101"/>
                    <a:pt x="1570" y="300"/>
                  </a:cubicBezTo>
                  <a:cubicBezTo>
                    <a:pt x="1769" y="399"/>
                    <a:pt x="1769" y="697"/>
                    <a:pt x="1769" y="871"/>
                  </a:cubicBezTo>
                  <a:cubicBezTo>
                    <a:pt x="1769" y="1069"/>
                    <a:pt x="1769" y="1268"/>
                    <a:pt x="1570" y="1367"/>
                  </a:cubicBezTo>
                  <a:cubicBezTo>
                    <a:pt x="1372" y="1566"/>
                    <a:pt x="1198" y="1566"/>
                    <a:pt x="999" y="1566"/>
                  </a:cubicBezTo>
                  <a:cubicBezTo>
                    <a:pt x="503" y="1665"/>
                    <a:pt x="230" y="1268"/>
                    <a:pt x="230" y="871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13849AF-7D79-7691-B34E-EE36922B4A95}"/>
                </a:ext>
              </a:extLst>
            </p:cNvPr>
            <p:cNvSpPr/>
            <p:nvPr/>
          </p:nvSpPr>
          <p:spPr>
            <a:xfrm>
              <a:off x="10764959" y="3891175"/>
              <a:ext cx="5437" cy="10068"/>
            </a:xfrm>
            <a:custGeom>
              <a:avLst/>
              <a:gdLst>
                <a:gd name="connsiteX0" fmla="*/ 5568 w 5437"/>
                <a:gd name="connsiteY0" fmla="*/ 5774 h 10068"/>
                <a:gd name="connsiteX1" fmla="*/ 4972 w 5437"/>
                <a:gd name="connsiteY1" fmla="*/ 9076 h 10068"/>
                <a:gd name="connsiteX2" fmla="*/ 901 w 5437"/>
                <a:gd name="connsiteY2" fmla="*/ 9176 h 10068"/>
                <a:gd name="connsiteX3" fmla="*/ 230 w 5437"/>
                <a:gd name="connsiteY3" fmla="*/ 5973 h 10068"/>
                <a:gd name="connsiteX4" fmla="*/ 330 w 5437"/>
                <a:gd name="connsiteY4" fmla="*/ 4409 h 10068"/>
                <a:gd name="connsiteX5" fmla="*/ 901 w 5437"/>
                <a:gd name="connsiteY5" fmla="*/ 1106 h 10068"/>
                <a:gd name="connsiteX6" fmla="*/ 4972 w 5437"/>
                <a:gd name="connsiteY6" fmla="*/ 1106 h 10068"/>
                <a:gd name="connsiteX7" fmla="*/ 5668 w 5437"/>
                <a:gd name="connsiteY7" fmla="*/ 4210 h 10068"/>
                <a:gd name="connsiteX8" fmla="*/ 4600 w 5437"/>
                <a:gd name="connsiteY8" fmla="*/ 4135 h 10068"/>
                <a:gd name="connsiteX9" fmla="*/ 4203 w 5437"/>
                <a:gd name="connsiteY9" fmla="*/ 1802 h 10068"/>
                <a:gd name="connsiteX10" fmla="*/ 3036 w 5437"/>
                <a:gd name="connsiteY10" fmla="*/ 1106 h 10068"/>
                <a:gd name="connsiteX11" fmla="*/ 1968 w 5437"/>
                <a:gd name="connsiteY11" fmla="*/ 1802 h 10068"/>
                <a:gd name="connsiteX12" fmla="*/ 1571 w 5437"/>
                <a:gd name="connsiteY12" fmla="*/ 4036 h 10068"/>
                <a:gd name="connsiteX13" fmla="*/ 1571 w 5437"/>
                <a:gd name="connsiteY13" fmla="*/ 6072 h 10068"/>
                <a:gd name="connsiteX14" fmla="*/ 1968 w 5437"/>
                <a:gd name="connsiteY14" fmla="*/ 8381 h 10068"/>
                <a:gd name="connsiteX15" fmla="*/ 3135 w 5437"/>
                <a:gd name="connsiteY15" fmla="*/ 9176 h 10068"/>
                <a:gd name="connsiteX16" fmla="*/ 4203 w 5437"/>
                <a:gd name="connsiteY16" fmla="*/ 8480 h 10068"/>
                <a:gd name="connsiteX17" fmla="*/ 4600 w 5437"/>
                <a:gd name="connsiteY17" fmla="*/ 6171 h 1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7" h="10068">
                  <a:moveTo>
                    <a:pt x="5568" y="5774"/>
                  </a:moveTo>
                  <a:cubicBezTo>
                    <a:pt x="5668" y="6941"/>
                    <a:pt x="5469" y="8009"/>
                    <a:pt x="4972" y="9076"/>
                  </a:cubicBezTo>
                  <a:cubicBezTo>
                    <a:pt x="4004" y="10516"/>
                    <a:pt x="1869" y="10516"/>
                    <a:pt x="901" y="9176"/>
                  </a:cubicBezTo>
                  <a:cubicBezTo>
                    <a:pt x="330" y="8207"/>
                    <a:pt x="230" y="7040"/>
                    <a:pt x="230" y="5973"/>
                  </a:cubicBezTo>
                  <a:lnTo>
                    <a:pt x="330" y="4409"/>
                  </a:lnTo>
                  <a:cubicBezTo>
                    <a:pt x="230" y="3341"/>
                    <a:pt x="330" y="2174"/>
                    <a:pt x="901" y="1106"/>
                  </a:cubicBezTo>
                  <a:cubicBezTo>
                    <a:pt x="1869" y="-234"/>
                    <a:pt x="4004" y="-234"/>
                    <a:pt x="4972" y="1106"/>
                  </a:cubicBezTo>
                  <a:cubicBezTo>
                    <a:pt x="5469" y="2100"/>
                    <a:pt x="5668" y="3142"/>
                    <a:pt x="5668" y="4210"/>
                  </a:cubicBezTo>
                  <a:close/>
                  <a:moveTo>
                    <a:pt x="4600" y="4135"/>
                  </a:moveTo>
                  <a:cubicBezTo>
                    <a:pt x="4600" y="3341"/>
                    <a:pt x="4501" y="2571"/>
                    <a:pt x="4203" y="1802"/>
                  </a:cubicBezTo>
                  <a:cubicBezTo>
                    <a:pt x="4004" y="1404"/>
                    <a:pt x="3532" y="1032"/>
                    <a:pt x="3036" y="1106"/>
                  </a:cubicBezTo>
                  <a:cubicBezTo>
                    <a:pt x="2564" y="1032"/>
                    <a:pt x="2167" y="1404"/>
                    <a:pt x="1968" y="1802"/>
                  </a:cubicBezTo>
                  <a:cubicBezTo>
                    <a:pt x="1670" y="2571"/>
                    <a:pt x="1571" y="3242"/>
                    <a:pt x="1571" y="4036"/>
                  </a:cubicBezTo>
                  <a:lnTo>
                    <a:pt x="1571" y="6072"/>
                  </a:lnTo>
                  <a:cubicBezTo>
                    <a:pt x="1571" y="6842"/>
                    <a:pt x="1670" y="7611"/>
                    <a:pt x="1968" y="8381"/>
                  </a:cubicBezTo>
                  <a:cubicBezTo>
                    <a:pt x="2167" y="8878"/>
                    <a:pt x="2564" y="9176"/>
                    <a:pt x="3135" y="9176"/>
                  </a:cubicBezTo>
                  <a:cubicBezTo>
                    <a:pt x="3632" y="9176"/>
                    <a:pt x="4004" y="8878"/>
                    <a:pt x="4203" y="8480"/>
                  </a:cubicBezTo>
                  <a:cubicBezTo>
                    <a:pt x="4501" y="7711"/>
                    <a:pt x="4600" y="6941"/>
                    <a:pt x="4600" y="6171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E1339A6-38F8-42CC-456F-3F9124805220}"/>
                </a:ext>
              </a:extLst>
            </p:cNvPr>
            <p:cNvSpPr/>
            <p:nvPr/>
          </p:nvSpPr>
          <p:spPr>
            <a:xfrm>
              <a:off x="10773313" y="3891175"/>
              <a:ext cx="5532" cy="10068"/>
            </a:xfrm>
            <a:custGeom>
              <a:avLst/>
              <a:gdLst>
                <a:gd name="connsiteX0" fmla="*/ 5743 w 5532"/>
                <a:gd name="connsiteY0" fmla="*/ 5774 h 10068"/>
                <a:gd name="connsiteX1" fmla="*/ 5072 w 5532"/>
                <a:gd name="connsiteY1" fmla="*/ 9076 h 10068"/>
                <a:gd name="connsiteX2" fmla="*/ 1000 w 5532"/>
                <a:gd name="connsiteY2" fmla="*/ 9176 h 10068"/>
                <a:gd name="connsiteX3" fmla="*/ 231 w 5532"/>
                <a:gd name="connsiteY3" fmla="*/ 5973 h 10068"/>
                <a:gd name="connsiteX4" fmla="*/ 330 w 5532"/>
                <a:gd name="connsiteY4" fmla="*/ 4409 h 10068"/>
                <a:gd name="connsiteX5" fmla="*/ 1000 w 5532"/>
                <a:gd name="connsiteY5" fmla="*/ 1106 h 10068"/>
                <a:gd name="connsiteX6" fmla="*/ 5072 w 5532"/>
                <a:gd name="connsiteY6" fmla="*/ 1106 h 10068"/>
                <a:gd name="connsiteX7" fmla="*/ 5743 w 5532"/>
                <a:gd name="connsiteY7" fmla="*/ 4210 h 10068"/>
                <a:gd name="connsiteX8" fmla="*/ 4675 w 5532"/>
                <a:gd name="connsiteY8" fmla="*/ 4135 h 10068"/>
                <a:gd name="connsiteX9" fmla="*/ 4303 w 5532"/>
                <a:gd name="connsiteY9" fmla="*/ 1802 h 10068"/>
                <a:gd name="connsiteX10" fmla="*/ 2068 w 5532"/>
                <a:gd name="connsiteY10" fmla="*/ 1802 h 10068"/>
                <a:gd name="connsiteX11" fmla="*/ 1671 w 5532"/>
                <a:gd name="connsiteY11" fmla="*/ 4036 h 10068"/>
                <a:gd name="connsiteX12" fmla="*/ 1770 w 5532"/>
                <a:gd name="connsiteY12" fmla="*/ 6072 h 10068"/>
                <a:gd name="connsiteX13" fmla="*/ 2068 w 5532"/>
                <a:gd name="connsiteY13" fmla="*/ 8381 h 10068"/>
                <a:gd name="connsiteX14" fmla="*/ 3235 w 5532"/>
                <a:gd name="connsiteY14" fmla="*/ 9176 h 10068"/>
                <a:gd name="connsiteX15" fmla="*/ 4303 w 5532"/>
                <a:gd name="connsiteY15" fmla="*/ 8480 h 10068"/>
                <a:gd name="connsiteX16" fmla="*/ 4675 w 5532"/>
                <a:gd name="connsiteY16" fmla="*/ 6171 h 1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32" h="10068">
                  <a:moveTo>
                    <a:pt x="5743" y="5774"/>
                  </a:moveTo>
                  <a:cubicBezTo>
                    <a:pt x="5743" y="6941"/>
                    <a:pt x="5569" y="8009"/>
                    <a:pt x="5072" y="9076"/>
                  </a:cubicBezTo>
                  <a:cubicBezTo>
                    <a:pt x="4104" y="10516"/>
                    <a:pt x="2068" y="10516"/>
                    <a:pt x="1000" y="9176"/>
                  </a:cubicBezTo>
                  <a:cubicBezTo>
                    <a:pt x="429" y="8207"/>
                    <a:pt x="231" y="7040"/>
                    <a:pt x="231" y="5973"/>
                  </a:cubicBezTo>
                  <a:lnTo>
                    <a:pt x="330" y="4409"/>
                  </a:lnTo>
                  <a:cubicBezTo>
                    <a:pt x="231" y="3341"/>
                    <a:pt x="429" y="2174"/>
                    <a:pt x="1000" y="1106"/>
                  </a:cubicBezTo>
                  <a:cubicBezTo>
                    <a:pt x="1969" y="-234"/>
                    <a:pt x="4104" y="-234"/>
                    <a:pt x="5072" y="1106"/>
                  </a:cubicBezTo>
                  <a:cubicBezTo>
                    <a:pt x="5569" y="2100"/>
                    <a:pt x="5842" y="3142"/>
                    <a:pt x="5743" y="4210"/>
                  </a:cubicBezTo>
                  <a:close/>
                  <a:moveTo>
                    <a:pt x="4675" y="4135"/>
                  </a:moveTo>
                  <a:cubicBezTo>
                    <a:pt x="4675" y="3341"/>
                    <a:pt x="4600" y="2571"/>
                    <a:pt x="4303" y="1802"/>
                  </a:cubicBezTo>
                  <a:cubicBezTo>
                    <a:pt x="3905" y="833"/>
                    <a:pt x="2465" y="833"/>
                    <a:pt x="2068" y="1802"/>
                  </a:cubicBezTo>
                  <a:cubicBezTo>
                    <a:pt x="1770" y="2571"/>
                    <a:pt x="1671" y="3242"/>
                    <a:pt x="1671" y="4036"/>
                  </a:cubicBezTo>
                  <a:lnTo>
                    <a:pt x="1770" y="6072"/>
                  </a:lnTo>
                  <a:cubicBezTo>
                    <a:pt x="1671" y="6842"/>
                    <a:pt x="1770" y="7611"/>
                    <a:pt x="2068" y="8381"/>
                  </a:cubicBezTo>
                  <a:cubicBezTo>
                    <a:pt x="2167" y="8878"/>
                    <a:pt x="2738" y="9176"/>
                    <a:pt x="3235" y="9176"/>
                  </a:cubicBezTo>
                  <a:cubicBezTo>
                    <a:pt x="3707" y="9176"/>
                    <a:pt x="4104" y="8878"/>
                    <a:pt x="4303" y="8480"/>
                  </a:cubicBezTo>
                  <a:cubicBezTo>
                    <a:pt x="4600" y="7711"/>
                    <a:pt x="4675" y="6941"/>
                    <a:pt x="4675" y="6171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6507DCE-7C7E-ED31-D28F-EAD8500A1395}"/>
                </a:ext>
              </a:extLst>
            </p:cNvPr>
            <p:cNvSpPr/>
            <p:nvPr/>
          </p:nvSpPr>
          <p:spPr>
            <a:xfrm>
              <a:off x="10785926" y="3891131"/>
              <a:ext cx="6678" cy="10080"/>
            </a:xfrm>
            <a:custGeom>
              <a:avLst/>
              <a:gdLst>
                <a:gd name="connsiteX0" fmla="*/ 6910 w 6678"/>
                <a:gd name="connsiteY0" fmla="*/ 1143 h 10080"/>
                <a:gd name="connsiteX1" fmla="*/ 4204 w 6678"/>
                <a:gd name="connsiteY1" fmla="*/ 1143 h 10080"/>
                <a:gd name="connsiteX2" fmla="*/ 4204 w 6678"/>
                <a:gd name="connsiteY2" fmla="*/ 10181 h 10080"/>
                <a:gd name="connsiteX3" fmla="*/ 2838 w 6678"/>
                <a:gd name="connsiteY3" fmla="*/ 10181 h 10080"/>
                <a:gd name="connsiteX4" fmla="*/ 2838 w 6678"/>
                <a:gd name="connsiteY4" fmla="*/ 1143 h 10080"/>
                <a:gd name="connsiteX5" fmla="*/ 231 w 6678"/>
                <a:gd name="connsiteY5" fmla="*/ 1143 h 10080"/>
                <a:gd name="connsiteX6" fmla="*/ 231 w 6678"/>
                <a:gd name="connsiteY6" fmla="*/ 101 h 10080"/>
                <a:gd name="connsiteX7" fmla="*/ 6910 w 6678"/>
                <a:gd name="connsiteY7" fmla="*/ 101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8" h="10080">
                  <a:moveTo>
                    <a:pt x="6910" y="1143"/>
                  </a:moveTo>
                  <a:lnTo>
                    <a:pt x="4204" y="1143"/>
                  </a:lnTo>
                  <a:lnTo>
                    <a:pt x="4204" y="10181"/>
                  </a:lnTo>
                  <a:lnTo>
                    <a:pt x="2838" y="10181"/>
                  </a:lnTo>
                  <a:lnTo>
                    <a:pt x="2838" y="1143"/>
                  </a:lnTo>
                  <a:lnTo>
                    <a:pt x="231" y="1143"/>
                  </a:lnTo>
                  <a:lnTo>
                    <a:pt x="231" y="101"/>
                  </a:lnTo>
                  <a:lnTo>
                    <a:pt x="6910" y="10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FA0440F-B32D-2BF8-E4BE-C84DB4F0DF1F}"/>
                </a:ext>
              </a:extLst>
            </p:cNvPr>
            <p:cNvSpPr/>
            <p:nvPr/>
          </p:nvSpPr>
          <p:spPr>
            <a:xfrm>
              <a:off x="10794827" y="3891131"/>
              <a:ext cx="6678" cy="10080"/>
            </a:xfrm>
            <a:custGeom>
              <a:avLst/>
              <a:gdLst>
                <a:gd name="connsiteX0" fmla="*/ 6911 w 6678"/>
                <a:gd name="connsiteY0" fmla="*/ 1143 h 10080"/>
                <a:gd name="connsiteX1" fmla="*/ 4204 w 6678"/>
                <a:gd name="connsiteY1" fmla="*/ 1143 h 10080"/>
                <a:gd name="connsiteX2" fmla="*/ 4204 w 6678"/>
                <a:gd name="connsiteY2" fmla="*/ 10181 h 10080"/>
                <a:gd name="connsiteX3" fmla="*/ 2839 w 6678"/>
                <a:gd name="connsiteY3" fmla="*/ 10181 h 10080"/>
                <a:gd name="connsiteX4" fmla="*/ 2839 w 6678"/>
                <a:gd name="connsiteY4" fmla="*/ 1143 h 10080"/>
                <a:gd name="connsiteX5" fmla="*/ 232 w 6678"/>
                <a:gd name="connsiteY5" fmla="*/ 1143 h 10080"/>
                <a:gd name="connsiteX6" fmla="*/ 232 w 6678"/>
                <a:gd name="connsiteY6" fmla="*/ 101 h 10080"/>
                <a:gd name="connsiteX7" fmla="*/ 6911 w 6678"/>
                <a:gd name="connsiteY7" fmla="*/ 101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78" h="10080">
                  <a:moveTo>
                    <a:pt x="6911" y="1143"/>
                  </a:moveTo>
                  <a:lnTo>
                    <a:pt x="4204" y="1143"/>
                  </a:lnTo>
                  <a:lnTo>
                    <a:pt x="4204" y="10181"/>
                  </a:lnTo>
                  <a:lnTo>
                    <a:pt x="2839" y="10181"/>
                  </a:lnTo>
                  <a:lnTo>
                    <a:pt x="2839" y="1143"/>
                  </a:lnTo>
                  <a:lnTo>
                    <a:pt x="232" y="1143"/>
                  </a:lnTo>
                  <a:lnTo>
                    <a:pt x="232" y="101"/>
                  </a:lnTo>
                  <a:lnTo>
                    <a:pt x="6911" y="10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B321149-60E8-A537-16BC-25864EB0E5DC}"/>
                </a:ext>
              </a:extLst>
            </p:cNvPr>
            <p:cNvSpPr/>
            <p:nvPr/>
          </p:nvSpPr>
          <p:spPr>
            <a:xfrm>
              <a:off x="10803653" y="3891131"/>
              <a:ext cx="6902" cy="10080"/>
            </a:xfrm>
            <a:custGeom>
              <a:avLst/>
              <a:gdLst>
                <a:gd name="connsiteX0" fmla="*/ 7135 w 6902"/>
                <a:gd name="connsiteY0" fmla="*/ 1143 h 10080"/>
                <a:gd name="connsiteX1" fmla="*/ 4304 w 6902"/>
                <a:gd name="connsiteY1" fmla="*/ 1143 h 10080"/>
                <a:gd name="connsiteX2" fmla="*/ 4304 w 6902"/>
                <a:gd name="connsiteY2" fmla="*/ 10181 h 10080"/>
                <a:gd name="connsiteX3" fmla="*/ 3063 w 6902"/>
                <a:gd name="connsiteY3" fmla="*/ 10181 h 10080"/>
                <a:gd name="connsiteX4" fmla="*/ 3063 w 6902"/>
                <a:gd name="connsiteY4" fmla="*/ 1143 h 10080"/>
                <a:gd name="connsiteX5" fmla="*/ 232 w 6902"/>
                <a:gd name="connsiteY5" fmla="*/ 1143 h 10080"/>
                <a:gd name="connsiteX6" fmla="*/ 232 w 6902"/>
                <a:gd name="connsiteY6" fmla="*/ 101 h 10080"/>
                <a:gd name="connsiteX7" fmla="*/ 7135 w 6902"/>
                <a:gd name="connsiteY7" fmla="*/ 101 h 1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2" h="10080">
                  <a:moveTo>
                    <a:pt x="7135" y="1143"/>
                  </a:moveTo>
                  <a:lnTo>
                    <a:pt x="4304" y="1143"/>
                  </a:lnTo>
                  <a:lnTo>
                    <a:pt x="4304" y="10181"/>
                  </a:lnTo>
                  <a:lnTo>
                    <a:pt x="3063" y="10181"/>
                  </a:lnTo>
                  <a:lnTo>
                    <a:pt x="3063" y="1143"/>
                  </a:lnTo>
                  <a:lnTo>
                    <a:pt x="232" y="1143"/>
                  </a:lnTo>
                  <a:lnTo>
                    <a:pt x="232" y="101"/>
                  </a:lnTo>
                  <a:lnTo>
                    <a:pt x="7135" y="101"/>
                  </a:ln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188D3EA-547D-315C-5D73-89E93E4DCC2E}"/>
                </a:ext>
              </a:extLst>
            </p:cNvPr>
            <p:cNvSpPr/>
            <p:nvPr/>
          </p:nvSpPr>
          <p:spPr>
            <a:xfrm>
              <a:off x="10730618" y="3802168"/>
              <a:ext cx="54523" cy="67610"/>
            </a:xfrm>
            <a:custGeom>
              <a:avLst/>
              <a:gdLst>
                <a:gd name="connsiteX0" fmla="*/ 50188 w 54523"/>
                <a:gd name="connsiteY0" fmla="*/ 30764 h 67610"/>
                <a:gd name="connsiteX1" fmla="*/ 49691 w 54523"/>
                <a:gd name="connsiteY1" fmla="*/ 29895 h 67610"/>
                <a:gd name="connsiteX2" fmla="*/ 43484 w 54523"/>
                <a:gd name="connsiteY2" fmla="*/ 19418 h 67610"/>
                <a:gd name="connsiteX3" fmla="*/ 45719 w 54523"/>
                <a:gd name="connsiteY3" fmla="*/ 17655 h 67610"/>
                <a:gd name="connsiteX4" fmla="*/ 47953 w 54523"/>
                <a:gd name="connsiteY4" fmla="*/ 15619 h 67610"/>
                <a:gd name="connsiteX5" fmla="*/ 49691 w 54523"/>
                <a:gd name="connsiteY5" fmla="*/ 13111 h 67610"/>
                <a:gd name="connsiteX6" fmla="*/ 50759 w 54523"/>
                <a:gd name="connsiteY6" fmla="*/ 10678 h 67610"/>
                <a:gd name="connsiteX7" fmla="*/ 51528 w 54523"/>
                <a:gd name="connsiteY7" fmla="*/ 8071 h 67610"/>
                <a:gd name="connsiteX8" fmla="*/ 51628 w 54523"/>
                <a:gd name="connsiteY8" fmla="*/ 5241 h 67610"/>
                <a:gd name="connsiteX9" fmla="*/ 49691 w 54523"/>
                <a:gd name="connsiteY9" fmla="*/ 2534 h 67610"/>
                <a:gd name="connsiteX10" fmla="*/ 46488 w 54523"/>
                <a:gd name="connsiteY10" fmla="*/ 1467 h 67610"/>
                <a:gd name="connsiteX11" fmla="*/ 44353 w 54523"/>
                <a:gd name="connsiteY11" fmla="*/ 796 h 67610"/>
                <a:gd name="connsiteX12" fmla="*/ 41250 w 54523"/>
                <a:gd name="connsiteY12" fmla="*/ 499 h 67610"/>
                <a:gd name="connsiteX13" fmla="*/ 38146 w 54523"/>
                <a:gd name="connsiteY13" fmla="*/ 697 h 67610"/>
                <a:gd name="connsiteX14" fmla="*/ 35738 w 54523"/>
                <a:gd name="connsiteY14" fmla="*/ 1169 h 67610"/>
                <a:gd name="connsiteX15" fmla="*/ 32734 w 54523"/>
                <a:gd name="connsiteY15" fmla="*/ 2236 h 67610"/>
                <a:gd name="connsiteX16" fmla="*/ 31666 w 54523"/>
                <a:gd name="connsiteY16" fmla="*/ 2236 h 67610"/>
                <a:gd name="connsiteX17" fmla="*/ 27495 w 54523"/>
                <a:gd name="connsiteY17" fmla="*/ 7972 h 67610"/>
                <a:gd name="connsiteX18" fmla="*/ 23324 w 54523"/>
                <a:gd name="connsiteY18" fmla="*/ 2236 h 67610"/>
                <a:gd name="connsiteX19" fmla="*/ 22256 w 54523"/>
                <a:gd name="connsiteY19" fmla="*/ 2236 h 67610"/>
                <a:gd name="connsiteX20" fmla="*/ 19351 w 54523"/>
                <a:gd name="connsiteY20" fmla="*/ 1094 h 67610"/>
                <a:gd name="connsiteX21" fmla="*/ 17017 w 54523"/>
                <a:gd name="connsiteY21" fmla="*/ 697 h 67610"/>
                <a:gd name="connsiteX22" fmla="*/ 15081 w 54523"/>
                <a:gd name="connsiteY22" fmla="*/ 101 h 67610"/>
                <a:gd name="connsiteX23" fmla="*/ 13815 w 54523"/>
                <a:gd name="connsiteY23" fmla="*/ 499 h 67610"/>
                <a:gd name="connsiteX24" fmla="*/ 10810 w 54523"/>
                <a:gd name="connsiteY24" fmla="*/ 796 h 67610"/>
                <a:gd name="connsiteX25" fmla="*/ 8576 w 54523"/>
                <a:gd name="connsiteY25" fmla="*/ 1467 h 67610"/>
                <a:gd name="connsiteX26" fmla="*/ 5373 w 54523"/>
                <a:gd name="connsiteY26" fmla="*/ 2534 h 67610"/>
                <a:gd name="connsiteX27" fmla="*/ 3238 w 54523"/>
                <a:gd name="connsiteY27" fmla="*/ 5439 h 67610"/>
                <a:gd name="connsiteX28" fmla="*/ 3337 w 54523"/>
                <a:gd name="connsiteY28" fmla="*/ 8270 h 67610"/>
                <a:gd name="connsiteX29" fmla="*/ 4008 w 54523"/>
                <a:gd name="connsiteY29" fmla="*/ 10777 h 67610"/>
                <a:gd name="connsiteX30" fmla="*/ 5075 w 54523"/>
                <a:gd name="connsiteY30" fmla="*/ 13111 h 67610"/>
                <a:gd name="connsiteX31" fmla="*/ 7012 w 54523"/>
                <a:gd name="connsiteY31" fmla="*/ 15817 h 67610"/>
                <a:gd name="connsiteX32" fmla="*/ 9346 w 54523"/>
                <a:gd name="connsiteY32" fmla="*/ 17655 h 67610"/>
                <a:gd name="connsiteX33" fmla="*/ 11679 w 54523"/>
                <a:gd name="connsiteY33" fmla="*/ 19517 h 67610"/>
                <a:gd name="connsiteX34" fmla="*/ 5274 w 54523"/>
                <a:gd name="connsiteY34" fmla="*/ 29895 h 67610"/>
                <a:gd name="connsiteX35" fmla="*/ 4802 w 54523"/>
                <a:gd name="connsiteY35" fmla="*/ 30764 h 67610"/>
                <a:gd name="connsiteX36" fmla="*/ 2940 w 54523"/>
                <a:gd name="connsiteY36" fmla="*/ 46281 h 67610"/>
                <a:gd name="connsiteX37" fmla="*/ 4306 w 54523"/>
                <a:gd name="connsiteY37" fmla="*/ 50924 h 67610"/>
                <a:gd name="connsiteX38" fmla="*/ 11679 w 54523"/>
                <a:gd name="connsiteY38" fmla="*/ 60061 h 67610"/>
                <a:gd name="connsiteX39" fmla="*/ 18557 w 54523"/>
                <a:gd name="connsiteY39" fmla="*/ 63934 h 67610"/>
                <a:gd name="connsiteX40" fmla="*/ 27098 w 54523"/>
                <a:gd name="connsiteY40" fmla="*/ 67708 h 67610"/>
                <a:gd name="connsiteX41" fmla="*/ 27396 w 54523"/>
                <a:gd name="connsiteY41" fmla="*/ 67708 h 67610"/>
                <a:gd name="connsiteX42" fmla="*/ 35912 w 54523"/>
                <a:gd name="connsiteY42" fmla="*/ 63934 h 67610"/>
                <a:gd name="connsiteX43" fmla="*/ 42715 w 54523"/>
                <a:gd name="connsiteY43" fmla="*/ 60061 h 67610"/>
                <a:gd name="connsiteX44" fmla="*/ 50088 w 54523"/>
                <a:gd name="connsiteY44" fmla="*/ 50924 h 67610"/>
                <a:gd name="connsiteX45" fmla="*/ 51528 w 54523"/>
                <a:gd name="connsiteY45" fmla="*/ 46182 h 67610"/>
                <a:gd name="connsiteX46" fmla="*/ 50188 w 54523"/>
                <a:gd name="connsiteY46" fmla="*/ 30665 h 67610"/>
                <a:gd name="connsiteX47" fmla="*/ 47283 w 54523"/>
                <a:gd name="connsiteY47" fmla="*/ 29696 h 67610"/>
                <a:gd name="connsiteX48" fmla="*/ 36309 w 54523"/>
                <a:gd name="connsiteY48" fmla="*/ 20584 h 67610"/>
                <a:gd name="connsiteX49" fmla="*/ 47184 w 54523"/>
                <a:gd name="connsiteY49" fmla="*/ 29597 h 67610"/>
                <a:gd name="connsiteX50" fmla="*/ 41349 w 54523"/>
                <a:gd name="connsiteY50" fmla="*/ 41912 h 67610"/>
                <a:gd name="connsiteX51" fmla="*/ 30971 w 54523"/>
                <a:gd name="connsiteY51" fmla="*/ 39007 h 67610"/>
                <a:gd name="connsiteX52" fmla="*/ 32336 w 54523"/>
                <a:gd name="connsiteY52" fmla="*/ 28430 h 67610"/>
                <a:gd name="connsiteX53" fmla="*/ 42715 w 54523"/>
                <a:gd name="connsiteY53" fmla="*/ 31335 h 67610"/>
                <a:gd name="connsiteX54" fmla="*/ 41349 w 54523"/>
                <a:gd name="connsiteY54" fmla="*/ 41912 h 67610"/>
                <a:gd name="connsiteX55" fmla="*/ 32535 w 54523"/>
                <a:gd name="connsiteY55" fmla="*/ 3801 h 67610"/>
                <a:gd name="connsiteX56" fmla="*/ 33106 w 54523"/>
                <a:gd name="connsiteY56" fmla="*/ 4868 h 67610"/>
                <a:gd name="connsiteX57" fmla="*/ 35241 w 54523"/>
                <a:gd name="connsiteY57" fmla="*/ 2634 h 67610"/>
                <a:gd name="connsiteX58" fmla="*/ 35440 w 54523"/>
                <a:gd name="connsiteY58" fmla="*/ 3801 h 67610"/>
                <a:gd name="connsiteX59" fmla="*/ 37476 w 54523"/>
                <a:gd name="connsiteY59" fmla="*/ 2063 h 67610"/>
                <a:gd name="connsiteX60" fmla="*/ 37575 w 54523"/>
                <a:gd name="connsiteY60" fmla="*/ 3304 h 67610"/>
                <a:gd name="connsiteX61" fmla="*/ 40182 w 54523"/>
                <a:gd name="connsiteY61" fmla="*/ 1665 h 67610"/>
                <a:gd name="connsiteX62" fmla="*/ 39710 w 54523"/>
                <a:gd name="connsiteY62" fmla="*/ 3031 h 67610"/>
                <a:gd name="connsiteX63" fmla="*/ 42814 w 54523"/>
                <a:gd name="connsiteY63" fmla="*/ 1864 h 67610"/>
                <a:gd name="connsiteX64" fmla="*/ 42516 w 54523"/>
                <a:gd name="connsiteY64" fmla="*/ 3031 h 67610"/>
                <a:gd name="connsiteX65" fmla="*/ 45421 w 54523"/>
                <a:gd name="connsiteY65" fmla="*/ 2435 h 67610"/>
                <a:gd name="connsiteX66" fmla="*/ 44750 w 54523"/>
                <a:gd name="connsiteY66" fmla="*/ 3602 h 67610"/>
                <a:gd name="connsiteX67" fmla="*/ 48326 w 54523"/>
                <a:gd name="connsiteY67" fmla="*/ 3205 h 67610"/>
                <a:gd name="connsiteX68" fmla="*/ 47556 w 54523"/>
                <a:gd name="connsiteY68" fmla="*/ 3801 h 67610"/>
                <a:gd name="connsiteX69" fmla="*/ 50560 w 54523"/>
                <a:gd name="connsiteY69" fmla="*/ 3999 h 67610"/>
                <a:gd name="connsiteX70" fmla="*/ 49393 w 54523"/>
                <a:gd name="connsiteY70" fmla="*/ 6408 h 67610"/>
                <a:gd name="connsiteX71" fmla="*/ 50759 w 54523"/>
                <a:gd name="connsiteY71" fmla="*/ 6507 h 67610"/>
                <a:gd name="connsiteX72" fmla="*/ 48822 w 54523"/>
                <a:gd name="connsiteY72" fmla="*/ 8642 h 67610"/>
                <a:gd name="connsiteX73" fmla="*/ 50386 w 54523"/>
                <a:gd name="connsiteY73" fmla="*/ 8642 h 67610"/>
                <a:gd name="connsiteX74" fmla="*/ 48053 w 54523"/>
                <a:gd name="connsiteY74" fmla="*/ 10976 h 67610"/>
                <a:gd name="connsiteX75" fmla="*/ 49393 w 54523"/>
                <a:gd name="connsiteY75" fmla="*/ 10976 h 67610"/>
                <a:gd name="connsiteX76" fmla="*/ 46985 w 54523"/>
                <a:gd name="connsiteY76" fmla="*/ 13012 h 67610"/>
                <a:gd name="connsiteX77" fmla="*/ 48326 w 54523"/>
                <a:gd name="connsiteY77" fmla="*/ 13310 h 67610"/>
                <a:gd name="connsiteX78" fmla="*/ 45247 w 54523"/>
                <a:gd name="connsiteY78" fmla="*/ 15147 h 67610"/>
                <a:gd name="connsiteX79" fmla="*/ 46588 w 54523"/>
                <a:gd name="connsiteY79" fmla="*/ 15445 h 67610"/>
                <a:gd name="connsiteX80" fmla="*/ 43385 w 54523"/>
                <a:gd name="connsiteY80" fmla="*/ 16786 h 67610"/>
                <a:gd name="connsiteX81" fmla="*/ 44353 w 54523"/>
                <a:gd name="connsiteY81" fmla="*/ 17382 h 67610"/>
                <a:gd name="connsiteX82" fmla="*/ 40480 w 54523"/>
                <a:gd name="connsiteY82" fmla="*/ 17953 h 67610"/>
                <a:gd name="connsiteX83" fmla="*/ 41647 w 54523"/>
                <a:gd name="connsiteY83" fmla="*/ 18722 h 67610"/>
                <a:gd name="connsiteX84" fmla="*/ 33106 w 54523"/>
                <a:gd name="connsiteY84" fmla="*/ 14477 h 67610"/>
                <a:gd name="connsiteX85" fmla="*/ 45421 w 54523"/>
                <a:gd name="connsiteY85" fmla="*/ 6507 h 67610"/>
                <a:gd name="connsiteX86" fmla="*/ 31939 w 54523"/>
                <a:gd name="connsiteY86" fmla="*/ 13409 h 67610"/>
                <a:gd name="connsiteX87" fmla="*/ 32535 w 54523"/>
                <a:gd name="connsiteY87" fmla="*/ 3801 h 67610"/>
                <a:gd name="connsiteX88" fmla="*/ 27967 w 54523"/>
                <a:gd name="connsiteY88" fmla="*/ 18921 h 67610"/>
                <a:gd name="connsiteX89" fmla="*/ 35241 w 54523"/>
                <a:gd name="connsiteY89" fmla="*/ 23489 h 67610"/>
                <a:gd name="connsiteX90" fmla="*/ 27967 w 54523"/>
                <a:gd name="connsiteY90" fmla="*/ 27164 h 67610"/>
                <a:gd name="connsiteX91" fmla="*/ 20990 w 54523"/>
                <a:gd name="connsiteY91" fmla="*/ 23191 h 67610"/>
                <a:gd name="connsiteX92" fmla="*/ 27967 w 54523"/>
                <a:gd name="connsiteY92" fmla="*/ 18921 h 67610"/>
                <a:gd name="connsiteX93" fmla="*/ 11679 w 54523"/>
                <a:gd name="connsiteY93" fmla="*/ 17382 h 67610"/>
                <a:gd name="connsiteX94" fmla="*/ 12747 w 54523"/>
                <a:gd name="connsiteY94" fmla="*/ 16885 h 67610"/>
                <a:gd name="connsiteX95" fmla="*/ 9346 w 54523"/>
                <a:gd name="connsiteY95" fmla="*/ 15544 h 67610"/>
                <a:gd name="connsiteX96" fmla="*/ 10810 w 54523"/>
                <a:gd name="connsiteY96" fmla="*/ 15246 h 67610"/>
                <a:gd name="connsiteX97" fmla="*/ 7608 w 54523"/>
                <a:gd name="connsiteY97" fmla="*/ 13409 h 67610"/>
                <a:gd name="connsiteX98" fmla="*/ 8874 w 54523"/>
                <a:gd name="connsiteY98" fmla="*/ 13111 h 67610"/>
                <a:gd name="connsiteX99" fmla="*/ 6441 w 54523"/>
                <a:gd name="connsiteY99" fmla="*/ 11175 h 67610"/>
                <a:gd name="connsiteX100" fmla="*/ 7707 w 54523"/>
                <a:gd name="connsiteY100" fmla="*/ 10976 h 67610"/>
                <a:gd name="connsiteX101" fmla="*/ 5572 w 54523"/>
                <a:gd name="connsiteY101" fmla="*/ 8741 h 67610"/>
                <a:gd name="connsiteX102" fmla="*/ 7111 w 54523"/>
                <a:gd name="connsiteY102" fmla="*/ 8741 h 67610"/>
                <a:gd name="connsiteX103" fmla="*/ 5373 w 54523"/>
                <a:gd name="connsiteY103" fmla="*/ 6507 h 67610"/>
                <a:gd name="connsiteX104" fmla="*/ 6639 w 54523"/>
                <a:gd name="connsiteY104" fmla="*/ 6507 h 67610"/>
                <a:gd name="connsiteX105" fmla="*/ 5472 w 54523"/>
                <a:gd name="connsiteY105" fmla="*/ 4099 h 67610"/>
                <a:gd name="connsiteX106" fmla="*/ 8576 w 54523"/>
                <a:gd name="connsiteY106" fmla="*/ 3999 h 67610"/>
                <a:gd name="connsiteX107" fmla="*/ 7707 w 54523"/>
                <a:gd name="connsiteY107" fmla="*/ 3031 h 67610"/>
                <a:gd name="connsiteX108" fmla="*/ 11382 w 54523"/>
                <a:gd name="connsiteY108" fmla="*/ 3403 h 67610"/>
                <a:gd name="connsiteX109" fmla="*/ 10810 w 54523"/>
                <a:gd name="connsiteY109" fmla="*/ 2236 h 67610"/>
                <a:gd name="connsiteX110" fmla="*/ 13815 w 54523"/>
                <a:gd name="connsiteY110" fmla="*/ 2932 h 67610"/>
                <a:gd name="connsiteX111" fmla="*/ 12846 w 54523"/>
                <a:gd name="connsiteY111" fmla="*/ 1665 h 67610"/>
                <a:gd name="connsiteX112" fmla="*/ 16049 w 54523"/>
                <a:gd name="connsiteY112" fmla="*/ 2932 h 67610"/>
                <a:gd name="connsiteX113" fmla="*/ 15950 w 54523"/>
                <a:gd name="connsiteY113" fmla="*/ 1665 h 67610"/>
                <a:gd name="connsiteX114" fmla="*/ 18458 w 54523"/>
                <a:gd name="connsiteY114" fmla="*/ 3304 h 67610"/>
                <a:gd name="connsiteX115" fmla="*/ 18557 w 54523"/>
                <a:gd name="connsiteY115" fmla="*/ 1963 h 67610"/>
                <a:gd name="connsiteX116" fmla="*/ 20593 w 54523"/>
                <a:gd name="connsiteY116" fmla="*/ 3701 h 67610"/>
                <a:gd name="connsiteX117" fmla="*/ 20990 w 54523"/>
                <a:gd name="connsiteY117" fmla="*/ 2534 h 67610"/>
                <a:gd name="connsiteX118" fmla="*/ 23125 w 54523"/>
                <a:gd name="connsiteY118" fmla="*/ 4769 h 67610"/>
                <a:gd name="connsiteX119" fmla="*/ 23498 w 54523"/>
                <a:gd name="connsiteY119" fmla="*/ 3801 h 67610"/>
                <a:gd name="connsiteX120" fmla="*/ 24093 w 54523"/>
                <a:gd name="connsiteY120" fmla="*/ 13409 h 67610"/>
                <a:gd name="connsiteX121" fmla="*/ 10810 w 54523"/>
                <a:gd name="connsiteY121" fmla="*/ 6234 h 67610"/>
                <a:gd name="connsiteX122" fmla="*/ 23026 w 54523"/>
                <a:gd name="connsiteY122" fmla="*/ 14477 h 67610"/>
                <a:gd name="connsiteX123" fmla="*/ 14584 w 54523"/>
                <a:gd name="connsiteY123" fmla="*/ 18722 h 67610"/>
                <a:gd name="connsiteX124" fmla="*/ 15553 w 54523"/>
                <a:gd name="connsiteY124" fmla="*/ 17953 h 67610"/>
                <a:gd name="connsiteX125" fmla="*/ 11679 w 54523"/>
                <a:gd name="connsiteY125" fmla="*/ 17382 h 67610"/>
                <a:gd name="connsiteX126" fmla="*/ 19624 w 54523"/>
                <a:gd name="connsiteY126" fmla="*/ 20584 h 67610"/>
                <a:gd name="connsiteX127" fmla="*/ 8576 w 54523"/>
                <a:gd name="connsiteY127" fmla="*/ 29398 h 67610"/>
                <a:gd name="connsiteX128" fmla="*/ 19525 w 54523"/>
                <a:gd name="connsiteY128" fmla="*/ 20386 h 67610"/>
                <a:gd name="connsiteX129" fmla="*/ 5870 w 54523"/>
                <a:gd name="connsiteY129" fmla="*/ 45115 h 67610"/>
                <a:gd name="connsiteX130" fmla="*/ 7508 w 54523"/>
                <a:gd name="connsiteY130" fmla="*/ 32030 h 67610"/>
                <a:gd name="connsiteX131" fmla="*/ 5870 w 54523"/>
                <a:gd name="connsiteY131" fmla="*/ 45115 h 67610"/>
                <a:gd name="connsiteX132" fmla="*/ 17986 w 54523"/>
                <a:gd name="connsiteY132" fmla="*/ 58100 h 67610"/>
                <a:gd name="connsiteX133" fmla="*/ 8874 w 54523"/>
                <a:gd name="connsiteY133" fmla="*/ 54524 h 67610"/>
                <a:gd name="connsiteX134" fmla="*/ 8377 w 54523"/>
                <a:gd name="connsiteY134" fmla="*/ 46182 h 67610"/>
                <a:gd name="connsiteX135" fmla="*/ 16422 w 54523"/>
                <a:gd name="connsiteY135" fmla="*/ 49385 h 67610"/>
                <a:gd name="connsiteX136" fmla="*/ 17986 w 54523"/>
                <a:gd name="connsiteY136" fmla="*/ 58100 h 67610"/>
                <a:gd name="connsiteX137" fmla="*/ 14584 w 54523"/>
                <a:gd name="connsiteY137" fmla="*/ 42110 h 67610"/>
                <a:gd name="connsiteX138" fmla="*/ 15751 w 54523"/>
                <a:gd name="connsiteY138" fmla="*/ 26791 h 67610"/>
                <a:gd name="connsiteX139" fmla="*/ 24962 w 54523"/>
                <a:gd name="connsiteY139" fmla="*/ 39106 h 67610"/>
                <a:gd name="connsiteX140" fmla="*/ 14584 w 54523"/>
                <a:gd name="connsiteY140" fmla="*/ 42110 h 67610"/>
                <a:gd name="connsiteX141" fmla="*/ 27967 w 54523"/>
                <a:gd name="connsiteY141" fmla="*/ 65275 h 67610"/>
                <a:gd name="connsiteX142" fmla="*/ 20220 w 54523"/>
                <a:gd name="connsiteY142" fmla="*/ 61029 h 67610"/>
                <a:gd name="connsiteX143" fmla="*/ 28265 w 54523"/>
                <a:gd name="connsiteY143" fmla="*/ 58100 h 67610"/>
                <a:gd name="connsiteX144" fmla="*/ 35440 w 54523"/>
                <a:gd name="connsiteY144" fmla="*/ 60731 h 67610"/>
                <a:gd name="connsiteX145" fmla="*/ 27967 w 54523"/>
                <a:gd name="connsiteY145" fmla="*/ 65275 h 67610"/>
                <a:gd name="connsiteX146" fmla="*/ 35738 w 54523"/>
                <a:gd name="connsiteY146" fmla="*/ 49087 h 67610"/>
                <a:gd name="connsiteX147" fmla="*/ 27867 w 54523"/>
                <a:gd name="connsiteY147" fmla="*/ 56163 h 67610"/>
                <a:gd name="connsiteX148" fmla="*/ 20022 w 54523"/>
                <a:gd name="connsiteY148" fmla="*/ 49087 h 67610"/>
                <a:gd name="connsiteX149" fmla="*/ 20121 w 54523"/>
                <a:gd name="connsiteY149" fmla="*/ 48789 h 67610"/>
                <a:gd name="connsiteX150" fmla="*/ 27967 w 54523"/>
                <a:gd name="connsiteY150" fmla="*/ 41713 h 67610"/>
                <a:gd name="connsiteX151" fmla="*/ 35837 w 54523"/>
                <a:gd name="connsiteY151" fmla="*/ 48988 h 67610"/>
                <a:gd name="connsiteX152" fmla="*/ 46687 w 54523"/>
                <a:gd name="connsiteY152" fmla="*/ 54624 h 67610"/>
                <a:gd name="connsiteX153" fmla="*/ 37079 w 54523"/>
                <a:gd name="connsiteY153" fmla="*/ 58100 h 67610"/>
                <a:gd name="connsiteX154" fmla="*/ 39214 w 54523"/>
                <a:gd name="connsiteY154" fmla="*/ 48516 h 67610"/>
                <a:gd name="connsiteX155" fmla="*/ 46985 w 54523"/>
                <a:gd name="connsiteY155" fmla="*/ 45115 h 67610"/>
                <a:gd name="connsiteX156" fmla="*/ 46687 w 54523"/>
                <a:gd name="connsiteY156" fmla="*/ 54624 h 67610"/>
                <a:gd name="connsiteX157" fmla="*/ 49691 w 54523"/>
                <a:gd name="connsiteY157" fmla="*/ 45115 h 67610"/>
                <a:gd name="connsiteX158" fmla="*/ 48053 w 54523"/>
                <a:gd name="connsiteY158" fmla="*/ 32030 h 67610"/>
                <a:gd name="connsiteX159" fmla="*/ 49691 w 54523"/>
                <a:gd name="connsiteY159" fmla="*/ 45015 h 6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54523" h="67610">
                  <a:moveTo>
                    <a:pt x="50188" y="30764"/>
                  </a:moveTo>
                  <a:lnTo>
                    <a:pt x="49691" y="29895"/>
                  </a:lnTo>
                  <a:cubicBezTo>
                    <a:pt x="49989" y="25525"/>
                    <a:pt x="47556" y="21354"/>
                    <a:pt x="43484" y="19418"/>
                  </a:cubicBezTo>
                  <a:cubicBezTo>
                    <a:pt x="44353" y="19219"/>
                    <a:pt x="45421" y="18921"/>
                    <a:pt x="45719" y="17655"/>
                  </a:cubicBezTo>
                  <a:cubicBezTo>
                    <a:pt x="46786" y="17580"/>
                    <a:pt x="47655" y="16686"/>
                    <a:pt x="47953" y="15619"/>
                  </a:cubicBezTo>
                  <a:cubicBezTo>
                    <a:pt x="48326" y="15544"/>
                    <a:pt x="49890" y="14477"/>
                    <a:pt x="49691" y="13111"/>
                  </a:cubicBezTo>
                  <a:cubicBezTo>
                    <a:pt x="50461" y="12615"/>
                    <a:pt x="50957" y="11646"/>
                    <a:pt x="50759" y="10678"/>
                  </a:cubicBezTo>
                  <a:cubicBezTo>
                    <a:pt x="51727" y="9908"/>
                    <a:pt x="52025" y="8841"/>
                    <a:pt x="51528" y="8071"/>
                  </a:cubicBezTo>
                  <a:cubicBezTo>
                    <a:pt x="52422" y="7376"/>
                    <a:pt x="52422" y="6134"/>
                    <a:pt x="51628" y="5241"/>
                  </a:cubicBezTo>
                  <a:cubicBezTo>
                    <a:pt x="52596" y="3801"/>
                    <a:pt x="51727" y="2236"/>
                    <a:pt x="49691" y="2534"/>
                  </a:cubicBezTo>
                  <a:cubicBezTo>
                    <a:pt x="48822" y="1665"/>
                    <a:pt x="47655" y="1169"/>
                    <a:pt x="46488" y="1467"/>
                  </a:cubicBezTo>
                  <a:cubicBezTo>
                    <a:pt x="45917" y="896"/>
                    <a:pt x="45148" y="598"/>
                    <a:pt x="44353" y="796"/>
                  </a:cubicBezTo>
                  <a:cubicBezTo>
                    <a:pt x="43484" y="101"/>
                    <a:pt x="42218" y="27"/>
                    <a:pt x="41250" y="499"/>
                  </a:cubicBezTo>
                  <a:cubicBezTo>
                    <a:pt x="40008" y="-370"/>
                    <a:pt x="39214" y="399"/>
                    <a:pt x="38146" y="697"/>
                  </a:cubicBezTo>
                  <a:cubicBezTo>
                    <a:pt x="36805" y="101"/>
                    <a:pt x="36309" y="896"/>
                    <a:pt x="35738" y="1169"/>
                  </a:cubicBezTo>
                  <a:cubicBezTo>
                    <a:pt x="34174" y="697"/>
                    <a:pt x="33603" y="1467"/>
                    <a:pt x="32734" y="2236"/>
                  </a:cubicBezTo>
                  <a:lnTo>
                    <a:pt x="31666" y="2236"/>
                  </a:lnTo>
                  <a:cubicBezTo>
                    <a:pt x="29705" y="3701"/>
                    <a:pt x="28265" y="5638"/>
                    <a:pt x="27495" y="7972"/>
                  </a:cubicBezTo>
                  <a:cubicBezTo>
                    <a:pt x="26899" y="5638"/>
                    <a:pt x="25360" y="3503"/>
                    <a:pt x="23324" y="2236"/>
                  </a:cubicBezTo>
                  <a:lnTo>
                    <a:pt x="22256" y="2236"/>
                  </a:lnTo>
                  <a:cubicBezTo>
                    <a:pt x="21660" y="1268"/>
                    <a:pt x="20493" y="796"/>
                    <a:pt x="19351" y="1094"/>
                  </a:cubicBezTo>
                  <a:cubicBezTo>
                    <a:pt x="18855" y="896"/>
                    <a:pt x="18284" y="101"/>
                    <a:pt x="17017" y="697"/>
                  </a:cubicBezTo>
                  <a:cubicBezTo>
                    <a:pt x="16322" y="399"/>
                    <a:pt x="15751" y="201"/>
                    <a:pt x="15081" y="101"/>
                  </a:cubicBezTo>
                  <a:cubicBezTo>
                    <a:pt x="14684" y="101"/>
                    <a:pt x="14286" y="300"/>
                    <a:pt x="13815" y="499"/>
                  </a:cubicBezTo>
                  <a:cubicBezTo>
                    <a:pt x="12846" y="27"/>
                    <a:pt x="11679" y="101"/>
                    <a:pt x="10810" y="796"/>
                  </a:cubicBezTo>
                  <a:cubicBezTo>
                    <a:pt x="9346" y="697"/>
                    <a:pt x="8874" y="896"/>
                    <a:pt x="8576" y="1467"/>
                  </a:cubicBezTo>
                  <a:cubicBezTo>
                    <a:pt x="8377" y="1467"/>
                    <a:pt x="6242" y="1169"/>
                    <a:pt x="5373" y="2534"/>
                  </a:cubicBezTo>
                  <a:cubicBezTo>
                    <a:pt x="2940" y="2236"/>
                    <a:pt x="2468" y="3801"/>
                    <a:pt x="3238" y="5439"/>
                  </a:cubicBezTo>
                  <a:cubicBezTo>
                    <a:pt x="2568" y="6234"/>
                    <a:pt x="2568" y="7475"/>
                    <a:pt x="3337" y="8270"/>
                  </a:cubicBezTo>
                  <a:cubicBezTo>
                    <a:pt x="2940" y="8841"/>
                    <a:pt x="3238" y="9710"/>
                    <a:pt x="4008" y="10777"/>
                  </a:cubicBezTo>
                  <a:cubicBezTo>
                    <a:pt x="3834" y="11646"/>
                    <a:pt x="4206" y="12615"/>
                    <a:pt x="5075" y="13111"/>
                  </a:cubicBezTo>
                  <a:cubicBezTo>
                    <a:pt x="5075" y="14750"/>
                    <a:pt x="6639" y="15544"/>
                    <a:pt x="7012" y="15817"/>
                  </a:cubicBezTo>
                  <a:cubicBezTo>
                    <a:pt x="7310" y="16612"/>
                    <a:pt x="7508" y="17382"/>
                    <a:pt x="9346" y="17655"/>
                  </a:cubicBezTo>
                  <a:cubicBezTo>
                    <a:pt x="9743" y="18921"/>
                    <a:pt x="10810" y="19219"/>
                    <a:pt x="11679" y="19517"/>
                  </a:cubicBezTo>
                  <a:cubicBezTo>
                    <a:pt x="7409" y="21453"/>
                    <a:pt x="4976" y="25525"/>
                    <a:pt x="5274" y="29895"/>
                  </a:cubicBezTo>
                  <a:lnTo>
                    <a:pt x="4802" y="30764"/>
                  </a:lnTo>
                  <a:cubicBezTo>
                    <a:pt x="-437" y="34165"/>
                    <a:pt x="-1330" y="41614"/>
                    <a:pt x="2940" y="46281"/>
                  </a:cubicBezTo>
                  <a:cubicBezTo>
                    <a:pt x="3238" y="47821"/>
                    <a:pt x="3734" y="49385"/>
                    <a:pt x="4306" y="50924"/>
                  </a:cubicBezTo>
                  <a:cubicBezTo>
                    <a:pt x="4877" y="54996"/>
                    <a:pt x="7707" y="58497"/>
                    <a:pt x="11679" y="60061"/>
                  </a:cubicBezTo>
                  <a:cubicBezTo>
                    <a:pt x="13815" y="61700"/>
                    <a:pt x="16149" y="62966"/>
                    <a:pt x="18557" y="63934"/>
                  </a:cubicBezTo>
                  <a:cubicBezTo>
                    <a:pt x="20692" y="66343"/>
                    <a:pt x="23895" y="67708"/>
                    <a:pt x="27098" y="67708"/>
                  </a:cubicBezTo>
                  <a:lnTo>
                    <a:pt x="27396" y="67708"/>
                  </a:lnTo>
                  <a:cubicBezTo>
                    <a:pt x="30598" y="67609"/>
                    <a:pt x="33702" y="66268"/>
                    <a:pt x="35912" y="63934"/>
                  </a:cubicBezTo>
                  <a:cubicBezTo>
                    <a:pt x="38444" y="63065"/>
                    <a:pt x="40778" y="61700"/>
                    <a:pt x="42715" y="60061"/>
                  </a:cubicBezTo>
                  <a:cubicBezTo>
                    <a:pt x="46786" y="58596"/>
                    <a:pt x="49493" y="55095"/>
                    <a:pt x="50088" y="50924"/>
                  </a:cubicBezTo>
                  <a:cubicBezTo>
                    <a:pt x="50660" y="49385"/>
                    <a:pt x="51156" y="47821"/>
                    <a:pt x="51528" y="46182"/>
                  </a:cubicBezTo>
                  <a:cubicBezTo>
                    <a:pt x="56395" y="41812"/>
                    <a:pt x="55600" y="34066"/>
                    <a:pt x="50188" y="30665"/>
                  </a:cubicBezTo>
                  <a:close/>
                  <a:moveTo>
                    <a:pt x="47283" y="29696"/>
                  </a:moveTo>
                  <a:cubicBezTo>
                    <a:pt x="47283" y="32030"/>
                    <a:pt x="34174" y="21056"/>
                    <a:pt x="36309" y="20584"/>
                  </a:cubicBezTo>
                  <a:cubicBezTo>
                    <a:pt x="42044" y="19120"/>
                    <a:pt x="47556" y="23589"/>
                    <a:pt x="47184" y="29597"/>
                  </a:cubicBezTo>
                  <a:close/>
                  <a:moveTo>
                    <a:pt x="41349" y="41912"/>
                  </a:moveTo>
                  <a:cubicBezTo>
                    <a:pt x="37674" y="43948"/>
                    <a:pt x="33106" y="42582"/>
                    <a:pt x="30971" y="39007"/>
                  </a:cubicBezTo>
                  <a:cubicBezTo>
                    <a:pt x="28364" y="35705"/>
                    <a:pt x="28935" y="30863"/>
                    <a:pt x="32336" y="28430"/>
                  </a:cubicBezTo>
                  <a:cubicBezTo>
                    <a:pt x="36011" y="26394"/>
                    <a:pt x="40679" y="27660"/>
                    <a:pt x="42715" y="31335"/>
                  </a:cubicBezTo>
                  <a:cubicBezTo>
                    <a:pt x="45321" y="34637"/>
                    <a:pt x="44750" y="39404"/>
                    <a:pt x="41349" y="41912"/>
                  </a:cubicBezTo>
                  <a:close/>
                  <a:moveTo>
                    <a:pt x="32535" y="3801"/>
                  </a:moveTo>
                  <a:cubicBezTo>
                    <a:pt x="32734" y="4372"/>
                    <a:pt x="32734" y="4868"/>
                    <a:pt x="33106" y="4868"/>
                  </a:cubicBezTo>
                  <a:cubicBezTo>
                    <a:pt x="33603" y="4099"/>
                    <a:pt x="34472" y="3304"/>
                    <a:pt x="35241" y="2634"/>
                  </a:cubicBezTo>
                  <a:cubicBezTo>
                    <a:pt x="35241" y="3031"/>
                    <a:pt x="34943" y="3602"/>
                    <a:pt x="35440" y="3801"/>
                  </a:cubicBezTo>
                  <a:cubicBezTo>
                    <a:pt x="36011" y="3130"/>
                    <a:pt x="36706" y="2534"/>
                    <a:pt x="37476" y="2063"/>
                  </a:cubicBezTo>
                  <a:cubicBezTo>
                    <a:pt x="37079" y="2733"/>
                    <a:pt x="37377" y="3031"/>
                    <a:pt x="37575" y="3304"/>
                  </a:cubicBezTo>
                  <a:cubicBezTo>
                    <a:pt x="38345" y="2634"/>
                    <a:pt x="39214" y="2063"/>
                    <a:pt x="40182" y="1665"/>
                  </a:cubicBezTo>
                  <a:cubicBezTo>
                    <a:pt x="39710" y="1963"/>
                    <a:pt x="39214" y="2534"/>
                    <a:pt x="39710" y="3031"/>
                  </a:cubicBezTo>
                  <a:cubicBezTo>
                    <a:pt x="40679" y="2435"/>
                    <a:pt x="41746" y="2063"/>
                    <a:pt x="42814" y="1864"/>
                  </a:cubicBezTo>
                  <a:cubicBezTo>
                    <a:pt x="42516" y="2236"/>
                    <a:pt x="41647" y="2534"/>
                    <a:pt x="42516" y="3031"/>
                  </a:cubicBezTo>
                  <a:cubicBezTo>
                    <a:pt x="43484" y="2733"/>
                    <a:pt x="44452" y="2534"/>
                    <a:pt x="45421" y="2435"/>
                  </a:cubicBezTo>
                  <a:cubicBezTo>
                    <a:pt x="44750" y="2733"/>
                    <a:pt x="44353" y="3031"/>
                    <a:pt x="44750" y="3602"/>
                  </a:cubicBezTo>
                  <a:cubicBezTo>
                    <a:pt x="46017" y="3130"/>
                    <a:pt x="47184" y="3031"/>
                    <a:pt x="48326" y="3205"/>
                  </a:cubicBezTo>
                  <a:lnTo>
                    <a:pt x="47556" y="3801"/>
                  </a:lnTo>
                  <a:cubicBezTo>
                    <a:pt x="48524" y="3999"/>
                    <a:pt x="49592" y="3999"/>
                    <a:pt x="50560" y="3999"/>
                  </a:cubicBezTo>
                  <a:cubicBezTo>
                    <a:pt x="50088" y="4670"/>
                    <a:pt x="49691" y="5539"/>
                    <a:pt x="49393" y="6408"/>
                  </a:cubicBezTo>
                  <a:cubicBezTo>
                    <a:pt x="49393" y="6805"/>
                    <a:pt x="50188" y="6507"/>
                    <a:pt x="50759" y="6507"/>
                  </a:cubicBezTo>
                  <a:cubicBezTo>
                    <a:pt x="49890" y="7773"/>
                    <a:pt x="48822" y="8071"/>
                    <a:pt x="48822" y="8642"/>
                  </a:cubicBezTo>
                  <a:cubicBezTo>
                    <a:pt x="49319" y="8841"/>
                    <a:pt x="49890" y="8841"/>
                    <a:pt x="50386" y="8642"/>
                  </a:cubicBezTo>
                  <a:cubicBezTo>
                    <a:pt x="49890" y="9710"/>
                    <a:pt x="48822" y="10206"/>
                    <a:pt x="48053" y="10976"/>
                  </a:cubicBezTo>
                  <a:cubicBezTo>
                    <a:pt x="48326" y="10976"/>
                    <a:pt x="48624" y="11274"/>
                    <a:pt x="49393" y="10976"/>
                  </a:cubicBezTo>
                  <a:cubicBezTo>
                    <a:pt x="48624" y="11746"/>
                    <a:pt x="47854" y="12441"/>
                    <a:pt x="46985" y="13012"/>
                  </a:cubicBezTo>
                  <a:cubicBezTo>
                    <a:pt x="47457" y="13111"/>
                    <a:pt x="47854" y="13210"/>
                    <a:pt x="48326" y="13310"/>
                  </a:cubicBezTo>
                  <a:cubicBezTo>
                    <a:pt x="47357" y="13980"/>
                    <a:pt x="46290" y="14651"/>
                    <a:pt x="45247" y="15147"/>
                  </a:cubicBezTo>
                  <a:cubicBezTo>
                    <a:pt x="45619" y="15445"/>
                    <a:pt x="46116" y="15544"/>
                    <a:pt x="46588" y="15445"/>
                  </a:cubicBezTo>
                  <a:cubicBezTo>
                    <a:pt x="45619" y="16016"/>
                    <a:pt x="44552" y="16513"/>
                    <a:pt x="43385" y="16786"/>
                  </a:cubicBezTo>
                  <a:cubicBezTo>
                    <a:pt x="43782" y="17084"/>
                    <a:pt x="43782" y="17084"/>
                    <a:pt x="44353" y="17382"/>
                  </a:cubicBezTo>
                  <a:cubicBezTo>
                    <a:pt x="43286" y="17953"/>
                    <a:pt x="41349" y="17655"/>
                    <a:pt x="40480" y="17953"/>
                  </a:cubicBezTo>
                  <a:cubicBezTo>
                    <a:pt x="40778" y="18449"/>
                    <a:pt x="41076" y="18449"/>
                    <a:pt x="41647" y="18722"/>
                  </a:cubicBezTo>
                  <a:cubicBezTo>
                    <a:pt x="39512" y="18921"/>
                    <a:pt x="34174" y="18722"/>
                    <a:pt x="33106" y="14477"/>
                  </a:cubicBezTo>
                  <a:cubicBezTo>
                    <a:pt x="36706" y="11075"/>
                    <a:pt x="40778" y="8443"/>
                    <a:pt x="45421" y="6507"/>
                  </a:cubicBezTo>
                  <a:cubicBezTo>
                    <a:pt x="40480" y="7972"/>
                    <a:pt x="36011" y="10306"/>
                    <a:pt x="31939" y="13409"/>
                  </a:cubicBezTo>
                  <a:cubicBezTo>
                    <a:pt x="27098" y="11274"/>
                    <a:pt x="30301" y="6234"/>
                    <a:pt x="32535" y="3801"/>
                  </a:cubicBezTo>
                  <a:close/>
                  <a:moveTo>
                    <a:pt x="27967" y="18921"/>
                  </a:moveTo>
                  <a:cubicBezTo>
                    <a:pt x="31169" y="18921"/>
                    <a:pt x="35241" y="21453"/>
                    <a:pt x="35241" y="23489"/>
                  </a:cubicBezTo>
                  <a:cubicBezTo>
                    <a:pt x="35241" y="25625"/>
                    <a:pt x="32336" y="27164"/>
                    <a:pt x="27967" y="27164"/>
                  </a:cubicBezTo>
                  <a:cubicBezTo>
                    <a:pt x="23597" y="27164"/>
                    <a:pt x="20990" y="25029"/>
                    <a:pt x="20990" y="23191"/>
                  </a:cubicBezTo>
                  <a:cubicBezTo>
                    <a:pt x="20990" y="21652"/>
                    <a:pt x="24391" y="18921"/>
                    <a:pt x="27967" y="18921"/>
                  </a:cubicBezTo>
                  <a:close/>
                  <a:moveTo>
                    <a:pt x="11679" y="17382"/>
                  </a:moveTo>
                  <a:cubicBezTo>
                    <a:pt x="12077" y="17084"/>
                    <a:pt x="12449" y="17084"/>
                    <a:pt x="12747" y="16885"/>
                  </a:cubicBezTo>
                  <a:cubicBezTo>
                    <a:pt x="11580" y="16612"/>
                    <a:pt x="10513" y="16115"/>
                    <a:pt x="9346" y="15544"/>
                  </a:cubicBezTo>
                  <a:cubicBezTo>
                    <a:pt x="9942" y="15619"/>
                    <a:pt x="10314" y="15544"/>
                    <a:pt x="10810" y="15246"/>
                  </a:cubicBezTo>
                  <a:cubicBezTo>
                    <a:pt x="9644" y="14750"/>
                    <a:pt x="8576" y="14079"/>
                    <a:pt x="7608" y="13409"/>
                  </a:cubicBezTo>
                  <a:cubicBezTo>
                    <a:pt x="8079" y="13409"/>
                    <a:pt x="8874" y="13409"/>
                    <a:pt x="8874" y="13111"/>
                  </a:cubicBezTo>
                  <a:cubicBezTo>
                    <a:pt x="8005" y="12615"/>
                    <a:pt x="7210" y="11944"/>
                    <a:pt x="6441" y="11175"/>
                  </a:cubicBezTo>
                  <a:cubicBezTo>
                    <a:pt x="6838" y="11274"/>
                    <a:pt x="7310" y="11175"/>
                    <a:pt x="7707" y="10976"/>
                  </a:cubicBezTo>
                  <a:cubicBezTo>
                    <a:pt x="7012" y="10306"/>
                    <a:pt x="6341" y="9511"/>
                    <a:pt x="5572" y="8741"/>
                  </a:cubicBezTo>
                  <a:cubicBezTo>
                    <a:pt x="6043" y="8940"/>
                    <a:pt x="6639" y="8940"/>
                    <a:pt x="7111" y="8741"/>
                  </a:cubicBezTo>
                  <a:cubicBezTo>
                    <a:pt x="7012" y="8071"/>
                    <a:pt x="5870" y="7773"/>
                    <a:pt x="5373" y="6507"/>
                  </a:cubicBezTo>
                  <a:cubicBezTo>
                    <a:pt x="5870" y="6507"/>
                    <a:pt x="6441" y="6805"/>
                    <a:pt x="6639" y="6507"/>
                  </a:cubicBezTo>
                  <a:cubicBezTo>
                    <a:pt x="6441" y="5638"/>
                    <a:pt x="6043" y="4769"/>
                    <a:pt x="5472" y="4099"/>
                  </a:cubicBezTo>
                  <a:cubicBezTo>
                    <a:pt x="6540" y="4198"/>
                    <a:pt x="7508" y="4099"/>
                    <a:pt x="8576" y="3999"/>
                  </a:cubicBezTo>
                  <a:lnTo>
                    <a:pt x="7707" y="3031"/>
                  </a:lnTo>
                  <a:cubicBezTo>
                    <a:pt x="9048" y="2832"/>
                    <a:pt x="10215" y="2932"/>
                    <a:pt x="11382" y="3403"/>
                  </a:cubicBezTo>
                  <a:cubicBezTo>
                    <a:pt x="11679" y="3304"/>
                    <a:pt x="11382" y="3031"/>
                    <a:pt x="10810" y="2236"/>
                  </a:cubicBezTo>
                  <a:cubicBezTo>
                    <a:pt x="11779" y="2336"/>
                    <a:pt x="12747" y="2634"/>
                    <a:pt x="13815" y="2932"/>
                  </a:cubicBezTo>
                  <a:cubicBezTo>
                    <a:pt x="14013" y="2534"/>
                    <a:pt x="13517" y="2236"/>
                    <a:pt x="12846" y="1665"/>
                  </a:cubicBezTo>
                  <a:cubicBezTo>
                    <a:pt x="14113" y="1864"/>
                    <a:pt x="15180" y="2336"/>
                    <a:pt x="16049" y="2932"/>
                  </a:cubicBezTo>
                  <a:cubicBezTo>
                    <a:pt x="16720" y="2534"/>
                    <a:pt x="16149" y="1963"/>
                    <a:pt x="15950" y="1665"/>
                  </a:cubicBezTo>
                  <a:cubicBezTo>
                    <a:pt x="16819" y="2063"/>
                    <a:pt x="17688" y="2634"/>
                    <a:pt x="18458" y="3304"/>
                  </a:cubicBezTo>
                  <a:cubicBezTo>
                    <a:pt x="18855" y="3031"/>
                    <a:pt x="19053" y="2733"/>
                    <a:pt x="18557" y="1963"/>
                  </a:cubicBezTo>
                  <a:cubicBezTo>
                    <a:pt x="19351" y="2336"/>
                    <a:pt x="20022" y="3031"/>
                    <a:pt x="20593" y="3701"/>
                  </a:cubicBezTo>
                  <a:cubicBezTo>
                    <a:pt x="21189" y="3304"/>
                    <a:pt x="20990" y="3031"/>
                    <a:pt x="20990" y="2534"/>
                  </a:cubicBezTo>
                  <a:cubicBezTo>
                    <a:pt x="21760" y="3130"/>
                    <a:pt x="22455" y="3900"/>
                    <a:pt x="23125" y="4769"/>
                  </a:cubicBezTo>
                  <a:cubicBezTo>
                    <a:pt x="23324" y="4471"/>
                    <a:pt x="23423" y="4198"/>
                    <a:pt x="23498" y="3801"/>
                  </a:cubicBezTo>
                  <a:cubicBezTo>
                    <a:pt x="25459" y="5936"/>
                    <a:pt x="28736" y="11274"/>
                    <a:pt x="24093" y="13409"/>
                  </a:cubicBezTo>
                  <a:cubicBezTo>
                    <a:pt x="20220" y="10206"/>
                    <a:pt x="15652" y="7773"/>
                    <a:pt x="10810" y="6234"/>
                  </a:cubicBezTo>
                  <a:cubicBezTo>
                    <a:pt x="15354" y="8270"/>
                    <a:pt x="19426" y="11075"/>
                    <a:pt x="23026" y="14477"/>
                  </a:cubicBezTo>
                  <a:cubicBezTo>
                    <a:pt x="22058" y="18449"/>
                    <a:pt x="16720" y="18722"/>
                    <a:pt x="14584" y="18722"/>
                  </a:cubicBezTo>
                  <a:cubicBezTo>
                    <a:pt x="14982" y="18648"/>
                    <a:pt x="15354" y="18350"/>
                    <a:pt x="15553" y="17953"/>
                  </a:cubicBezTo>
                  <a:cubicBezTo>
                    <a:pt x="14212" y="17953"/>
                    <a:pt x="12846" y="17754"/>
                    <a:pt x="11679" y="17382"/>
                  </a:cubicBezTo>
                  <a:close/>
                  <a:moveTo>
                    <a:pt x="19624" y="20584"/>
                  </a:moveTo>
                  <a:cubicBezTo>
                    <a:pt x="22058" y="20858"/>
                    <a:pt x="8874" y="32030"/>
                    <a:pt x="8576" y="29398"/>
                  </a:cubicBezTo>
                  <a:cubicBezTo>
                    <a:pt x="8278" y="23489"/>
                    <a:pt x="13815" y="18921"/>
                    <a:pt x="19525" y="20386"/>
                  </a:cubicBezTo>
                  <a:close/>
                  <a:moveTo>
                    <a:pt x="5870" y="45115"/>
                  </a:moveTo>
                  <a:cubicBezTo>
                    <a:pt x="1972" y="41341"/>
                    <a:pt x="2766" y="34836"/>
                    <a:pt x="7508" y="32030"/>
                  </a:cubicBezTo>
                  <a:cubicBezTo>
                    <a:pt x="11009" y="31136"/>
                    <a:pt x="8874" y="46480"/>
                    <a:pt x="5870" y="45115"/>
                  </a:cubicBezTo>
                  <a:close/>
                  <a:moveTo>
                    <a:pt x="17986" y="58100"/>
                  </a:moveTo>
                  <a:cubicBezTo>
                    <a:pt x="14485" y="59267"/>
                    <a:pt x="10612" y="57727"/>
                    <a:pt x="8874" y="54524"/>
                  </a:cubicBezTo>
                  <a:cubicBezTo>
                    <a:pt x="6639" y="50924"/>
                    <a:pt x="7012" y="47250"/>
                    <a:pt x="8377" y="46182"/>
                  </a:cubicBezTo>
                  <a:cubicBezTo>
                    <a:pt x="10612" y="44817"/>
                    <a:pt x="14013" y="46480"/>
                    <a:pt x="16422" y="49385"/>
                  </a:cubicBezTo>
                  <a:cubicBezTo>
                    <a:pt x="18855" y="51992"/>
                    <a:pt x="19922" y="56759"/>
                    <a:pt x="17986" y="58100"/>
                  </a:cubicBezTo>
                  <a:close/>
                  <a:moveTo>
                    <a:pt x="14584" y="42110"/>
                  </a:moveTo>
                  <a:cubicBezTo>
                    <a:pt x="7508" y="39007"/>
                    <a:pt x="8377" y="28827"/>
                    <a:pt x="15751" y="26791"/>
                  </a:cubicBezTo>
                  <a:cubicBezTo>
                    <a:pt x="23026" y="24656"/>
                    <a:pt x="29134" y="32800"/>
                    <a:pt x="24962" y="39106"/>
                  </a:cubicBezTo>
                  <a:cubicBezTo>
                    <a:pt x="22827" y="42880"/>
                    <a:pt x="18284" y="44146"/>
                    <a:pt x="14584" y="42110"/>
                  </a:cubicBezTo>
                  <a:close/>
                  <a:moveTo>
                    <a:pt x="27967" y="65275"/>
                  </a:moveTo>
                  <a:cubicBezTo>
                    <a:pt x="24764" y="65374"/>
                    <a:pt x="21760" y="63736"/>
                    <a:pt x="20220" y="61029"/>
                  </a:cubicBezTo>
                  <a:cubicBezTo>
                    <a:pt x="20121" y="59465"/>
                    <a:pt x="25062" y="58100"/>
                    <a:pt x="28265" y="58100"/>
                  </a:cubicBezTo>
                  <a:cubicBezTo>
                    <a:pt x="31169" y="58100"/>
                    <a:pt x="35440" y="59167"/>
                    <a:pt x="35440" y="60731"/>
                  </a:cubicBezTo>
                  <a:cubicBezTo>
                    <a:pt x="35738" y="62097"/>
                    <a:pt x="31666" y="65275"/>
                    <a:pt x="27967" y="65275"/>
                  </a:cubicBezTo>
                  <a:close/>
                  <a:moveTo>
                    <a:pt x="35738" y="49087"/>
                  </a:moveTo>
                  <a:cubicBezTo>
                    <a:pt x="35539" y="53159"/>
                    <a:pt x="31939" y="56362"/>
                    <a:pt x="27867" y="56163"/>
                  </a:cubicBezTo>
                  <a:cubicBezTo>
                    <a:pt x="23696" y="56362"/>
                    <a:pt x="20220" y="53159"/>
                    <a:pt x="20022" y="49087"/>
                  </a:cubicBezTo>
                  <a:lnTo>
                    <a:pt x="20121" y="48789"/>
                  </a:lnTo>
                  <a:cubicBezTo>
                    <a:pt x="20419" y="44717"/>
                    <a:pt x="23895" y="41614"/>
                    <a:pt x="27967" y="41713"/>
                  </a:cubicBezTo>
                  <a:cubicBezTo>
                    <a:pt x="32138" y="41614"/>
                    <a:pt x="35639" y="44817"/>
                    <a:pt x="35837" y="48988"/>
                  </a:cubicBezTo>
                  <a:close/>
                  <a:moveTo>
                    <a:pt x="46687" y="54624"/>
                  </a:moveTo>
                  <a:cubicBezTo>
                    <a:pt x="43286" y="59167"/>
                    <a:pt x="38941" y="59167"/>
                    <a:pt x="37079" y="58100"/>
                  </a:cubicBezTo>
                  <a:cubicBezTo>
                    <a:pt x="35440" y="56560"/>
                    <a:pt x="36805" y="51520"/>
                    <a:pt x="39214" y="48516"/>
                  </a:cubicBezTo>
                  <a:cubicBezTo>
                    <a:pt x="41846" y="45412"/>
                    <a:pt x="45148" y="43476"/>
                    <a:pt x="46985" y="45115"/>
                  </a:cubicBezTo>
                  <a:cubicBezTo>
                    <a:pt x="48822" y="48019"/>
                    <a:pt x="48723" y="51719"/>
                    <a:pt x="46687" y="54624"/>
                  </a:cubicBezTo>
                  <a:close/>
                  <a:moveTo>
                    <a:pt x="49691" y="45115"/>
                  </a:moveTo>
                  <a:cubicBezTo>
                    <a:pt x="46985" y="46182"/>
                    <a:pt x="44651" y="31136"/>
                    <a:pt x="48053" y="32030"/>
                  </a:cubicBezTo>
                  <a:cubicBezTo>
                    <a:pt x="52894" y="34736"/>
                    <a:pt x="53664" y="41341"/>
                    <a:pt x="49691" y="45015"/>
                  </a:cubicBezTo>
                  <a:close/>
                </a:path>
              </a:pathLst>
            </a:custGeom>
            <a:solidFill>
              <a:srgbClr val="3D3F38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215BFB3-91F5-3595-CDD8-A44C6B2F7E87}"/>
                </a:ext>
              </a:extLst>
            </p:cNvPr>
            <p:cNvSpPr/>
            <p:nvPr/>
          </p:nvSpPr>
          <p:spPr>
            <a:xfrm>
              <a:off x="10639647" y="3456139"/>
              <a:ext cx="27534" cy="18124"/>
            </a:xfrm>
            <a:custGeom>
              <a:avLst/>
              <a:gdLst>
                <a:gd name="connsiteX0" fmla="*/ 56 w 27534"/>
                <a:gd name="connsiteY0" fmla="*/ 19 h 18124"/>
                <a:gd name="connsiteX1" fmla="*/ 27591 w 27534"/>
                <a:gd name="connsiteY1" fmla="*/ 19 h 18124"/>
                <a:gd name="connsiteX2" fmla="*/ 27591 w 27534"/>
                <a:gd name="connsiteY2" fmla="*/ 18144 h 18124"/>
                <a:gd name="connsiteX3" fmla="*/ 56 w 27534"/>
                <a:gd name="connsiteY3" fmla="*/ 18144 h 1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4" h="18124">
                  <a:moveTo>
                    <a:pt x="56" y="19"/>
                  </a:moveTo>
                  <a:lnTo>
                    <a:pt x="27591" y="19"/>
                  </a:lnTo>
                  <a:lnTo>
                    <a:pt x="27591" y="18144"/>
                  </a:lnTo>
                  <a:lnTo>
                    <a:pt x="56" y="18144"/>
                  </a:lnTo>
                  <a:close/>
                </a:path>
              </a:pathLst>
            </a:custGeom>
            <a:solidFill>
              <a:srgbClr val="ECF6FD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0A33712-DB62-FD8A-14BD-4CEE99D18FA0}"/>
                </a:ext>
              </a:extLst>
            </p:cNvPr>
            <p:cNvSpPr/>
            <p:nvPr/>
          </p:nvSpPr>
          <p:spPr>
            <a:xfrm>
              <a:off x="10644499" y="3461183"/>
              <a:ext cx="9236" cy="9093"/>
            </a:xfrm>
            <a:custGeom>
              <a:avLst/>
              <a:gdLst>
                <a:gd name="connsiteX0" fmla="*/ 4891 w 9236"/>
                <a:gd name="connsiteY0" fmla="*/ 78 h 9093"/>
                <a:gd name="connsiteX1" fmla="*/ 8094 w 9236"/>
                <a:gd name="connsiteY1" fmla="*/ 7849 h 9093"/>
                <a:gd name="connsiteX2" fmla="*/ 224 w 9236"/>
                <a:gd name="connsiteY2" fmla="*/ 4646 h 9093"/>
                <a:gd name="connsiteX3" fmla="*/ 4891 w 9236"/>
                <a:gd name="connsiteY3" fmla="*/ 78 h 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6" h="9093">
                  <a:moveTo>
                    <a:pt x="4891" y="78"/>
                  </a:moveTo>
                  <a:cubicBezTo>
                    <a:pt x="8963" y="78"/>
                    <a:pt x="10999" y="5018"/>
                    <a:pt x="8094" y="7849"/>
                  </a:cubicBezTo>
                  <a:cubicBezTo>
                    <a:pt x="5165" y="10654"/>
                    <a:pt x="224" y="8718"/>
                    <a:pt x="224" y="4646"/>
                  </a:cubicBezTo>
                  <a:cubicBezTo>
                    <a:pt x="224" y="2113"/>
                    <a:pt x="2260" y="78"/>
                    <a:pt x="4891" y="78"/>
                  </a:cubicBezTo>
                  <a:close/>
                </a:path>
              </a:pathLst>
            </a:custGeom>
            <a:solidFill>
              <a:srgbClr val="33CC33"/>
            </a:solidFill>
            <a:ln w="24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C231E4-0CED-4EBC-F3E5-B462450A6AC5}"/>
                </a:ext>
              </a:extLst>
            </p:cNvPr>
            <p:cNvSpPr txBox="1"/>
            <p:nvPr/>
          </p:nvSpPr>
          <p:spPr>
            <a:xfrm>
              <a:off x="9418074" y="3843663"/>
              <a:ext cx="112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>
                  <a:latin typeface="Helvetica LT Std" panose="020B0504020202020204" pitchFamily="34" charset="0"/>
                </a:rPr>
                <a:t>PMBus</a:t>
              </a:r>
              <a:endParaRPr lang="en-US" sz="1000">
                <a:latin typeface="Helvetica LT Std" panose="020B05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8662E-516A-1DC4-0BEC-3B00A03F012E}"/>
                </a:ext>
              </a:extLst>
            </p:cNvPr>
            <p:cNvSpPr txBox="1"/>
            <p:nvPr/>
          </p:nvSpPr>
          <p:spPr>
            <a:xfrm>
              <a:off x="9418074" y="3499972"/>
              <a:ext cx="112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>
                  <a:latin typeface="Helvetica LT Std" panose="020B0504020202020204" pitchFamily="34" charset="0"/>
                </a:rPr>
                <a:t>UART</a:t>
              </a:r>
              <a:endParaRPr lang="en-US" sz="1000">
                <a:latin typeface="Helvetica LT Std" panose="020B0504020202020204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26A682A9-B327-002F-090B-BEE7092A2573}"/>
                </a:ext>
              </a:extLst>
            </p:cNvPr>
            <p:cNvSpPr txBox="1"/>
            <p:nvPr/>
          </p:nvSpPr>
          <p:spPr>
            <a:xfrm>
              <a:off x="10210800" y="4355276"/>
              <a:ext cx="11282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000">
                  <a:latin typeface="Helvetica LT Std" panose="020B0504020202020204" pitchFamily="34" charset="0"/>
                </a:rPr>
                <a:t>Glitcher</a:t>
              </a:r>
              <a:endParaRPr lang="en-US" sz="1000">
                <a:latin typeface="Helvetica LT Std" panose="020B0504020202020204" pitchFamily="34" charset="0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2D14937D-3DD1-44B8-19DB-5FB9EE1FCDFA}"/>
                </a:ext>
              </a:extLst>
            </p:cNvPr>
            <p:cNvSpPr txBox="1"/>
            <p:nvPr/>
          </p:nvSpPr>
          <p:spPr>
            <a:xfrm>
              <a:off x="8318089" y="2999250"/>
              <a:ext cx="1128252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it-IT" sz="1000">
                  <a:latin typeface="Helvetica LT Std"/>
                </a:rPr>
                <a:t>Up </a:t>
              </a:r>
              <a:r>
                <a:rPr lang="it-IT" sz="1000" err="1">
                  <a:latin typeface="Helvetica LT Std"/>
                </a:rPr>
                <a:t>Squared</a:t>
              </a:r>
              <a:endParaRPr lang="en-US" sz="1000" err="1">
                <a:latin typeface="Helvetica LT Std" panose="020B0504020202020204" pitchFamily="34" charset="0"/>
              </a:endParaRPr>
            </a:p>
          </p:txBody>
        </p:sp>
      </p:grpSp>
      <p:sp>
        <p:nvSpPr>
          <p:cNvPr id="256" name="TextBox 255">
            <a:extLst>
              <a:ext uri="{FF2B5EF4-FFF2-40B4-BE49-F238E27FC236}">
                <a16:creationId xmlns:a16="http://schemas.microsoft.com/office/drawing/2014/main" id="{308F5BA8-F807-6392-3B1D-AF8C3B83CA02}"/>
              </a:ext>
            </a:extLst>
          </p:cNvPr>
          <p:cNvSpPr txBox="1"/>
          <p:nvPr/>
        </p:nvSpPr>
        <p:spPr>
          <a:xfrm>
            <a:off x="8318089" y="1995534"/>
            <a:ext cx="112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Host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53ADE6C-FCFC-39B3-E170-965D3329AF06}"/>
              </a:ext>
            </a:extLst>
          </p:cNvPr>
          <p:cNvSpPr txBox="1"/>
          <p:nvPr/>
        </p:nvSpPr>
        <p:spPr>
          <a:xfrm>
            <a:off x="7731841" y="3672063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5V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C404915-BF7A-7503-4C68-BDF52C74CE8A}"/>
              </a:ext>
            </a:extLst>
          </p:cNvPr>
          <p:cNvSpPr txBox="1"/>
          <p:nvPr/>
        </p:nvSpPr>
        <p:spPr>
          <a:xfrm>
            <a:off x="7034981" y="2552599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USB</a:t>
            </a:r>
            <a:endParaRPr lang="en-US" sz="1000">
              <a:latin typeface="Helvetica LT Std" panose="020B0504020202020204" pitchFamily="34" charset="0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672051C1-3587-72E9-D53C-C23A658EA36C}"/>
              </a:ext>
            </a:extLst>
          </p:cNvPr>
          <p:cNvSpPr txBox="1"/>
          <p:nvPr/>
        </p:nvSpPr>
        <p:spPr>
          <a:xfrm>
            <a:off x="10183149" y="2554412"/>
            <a:ext cx="549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>
                <a:latin typeface="Helvetica LT Std" panose="020B0504020202020204" pitchFamily="34" charset="0"/>
              </a:rPr>
              <a:t>USB</a:t>
            </a:r>
            <a:endParaRPr lang="en-US" sz="1000">
              <a:latin typeface="Helvetica LT Std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06155-D8B9-EBD4-38A0-4E0ABC0A9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902" y="674557"/>
            <a:ext cx="7320197" cy="55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5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C3C442-AAE2-5D64-B784-9F1FAC88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research: </a:t>
            </a:r>
            <a:r>
              <a:rPr lang="en-US" dirty="0" err="1"/>
              <a:t>Plundervolt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0BA81B-7841-D66B-6CA5-517D2AEA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arithmetic operations can’t be glitched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ADD/SUB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OR/XOR/AND</a:t>
            </a:r>
            <a:r>
              <a:rPr lang="en-US" dirty="0"/>
              <a:t>: </a:t>
            </a:r>
            <a:r>
              <a:rPr lang="en-US" b="1" dirty="0"/>
              <a:t>nope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>
                <a:latin typeface="Consolas" panose="020B0609020204030204" pitchFamily="49" charset="0"/>
              </a:rPr>
              <a:t>IMUL</a:t>
            </a:r>
            <a:r>
              <a:rPr lang="en-US" dirty="0"/>
              <a:t> can be faulted with:</a:t>
            </a:r>
          </a:p>
          <a:p>
            <a:pPr lvl="1"/>
            <a:r>
              <a:rPr lang="en-US" dirty="0"/>
              <a:t>specific </a:t>
            </a:r>
            <a:r>
              <a:rPr lang="en-US" b="1" dirty="0"/>
              <a:t>operands</a:t>
            </a:r>
          </a:p>
          <a:p>
            <a:pPr lvl="1"/>
            <a:r>
              <a:rPr lang="en-US" dirty="0"/>
              <a:t>specific operand </a:t>
            </a:r>
            <a:r>
              <a:rPr lang="en-US" b="1" dirty="0"/>
              <a:t>order</a:t>
            </a:r>
            <a:r>
              <a:rPr lang="en-US" dirty="0"/>
              <a:t>, e.g.</a:t>
            </a:r>
          </a:p>
          <a:p>
            <a:pPr marL="984250" lvl="2"/>
            <a:r>
              <a:rPr lang="en-US" dirty="0">
                <a:latin typeface="Consolas" panose="020B0609020204030204" pitchFamily="49" charset="0"/>
              </a:rPr>
              <a:t>0x80000 * 0x4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984250" lvl="2"/>
            <a:r>
              <a:rPr lang="en-US" dirty="0">
                <a:latin typeface="Consolas" panose="020B0609020204030204" pitchFamily="49" charset="0"/>
              </a:rPr>
              <a:t>0x4 * 0x80000</a:t>
            </a:r>
            <a:r>
              <a:rPr lang="en-US" dirty="0"/>
              <a:t>: </a:t>
            </a:r>
            <a:r>
              <a:rPr lang="en-US" b="1" dirty="0"/>
              <a:t>Not faulty</a:t>
            </a:r>
          </a:p>
          <a:p>
            <a:pPr marL="984250" lvl="2"/>
            <a:r>
              <a:rPr lang="en-US" dirty="0">
                <a:latin typeface="Consolas" panose="020B0609020204030204" pitchFamily="49" charset="0"/>
              </a:rPr>
              <a:t>0x8000</a:t>
            </a:r>
            <a:r>
              <a:rPr lang="en-US" u="sng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* 0x4</a:t>
            </a:r>
            <a:r>
              <a:rPr lang="en-US" dirty="0"/>
              <a:t>: </a:t>
            </a:r>
            <a:r>
              <a:rPr lang="en-US" b="1" dirty="0"/>
              <a:t>Not faulty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73A5B-480A-7FB3-EA66-252F3FC9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6E378-DC59-8FDB-E2C5-F8DE30E9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6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</a:t>
            </a:r>
            <a:r>
              <a:rPr lang="en-US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Prepare operands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Multiply (twice)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Compare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</a:t>
            </a:r>
            <a:r>
              <a:rPr lang="en-US">
                <a:latin typeface="Consolas" panose="020B0609020204030204" pitchFamily="49" charset="0"/>
              </a:rPr>
              <a:t>dl</a:t>
            </a:r>
            <a:r>
              <a:rPr lang="en-US" i="1">
                <a:latin typeface="Consolas" panose="020B0609020204030204" pitchFamily="49" charset="0"/>
              </a:rPr>
              <a:t>[7:0]</a:t>
            </a:r>
            <a:r>
              <a:rPr lang="en-US"/>
              <a:t> if different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Add </a:t>
            </a:r>
            <a:r>
              <a:rPr lang="en-US">
                <a:latin typeface="Consolas" panose="020B0609020204030204" pitchFamily="49" charset="0"/>
              </a:rPr>
              <a:t>dl</a:t>
            </a:r>
            <a:r>
              <a:rPr lang="en-US" i="1">
                <a:latin typeface="Consolas" panose="020B0609020204030204" pitchFamily="49" charset="0"/>
              </a:rPr>
              <a:t>[7:0]</a:t>
            </a:r>
            <a:r>
              <a:rPr lang="en-US"/>
              <a:t> to </a:t>
            </a:r>
            <a:r>
              <a:rPr lang="en-US">
                <a:latin typeface="Consolas" panose="020B0609020204030204" pitchFamily="49" charset="0"/>
              </a:rPr>
              <a:t>cl</a:t>
            </a:r>
            <a:r>
              <a:rPr lang="en-US" i="1">
                <a:latin typeface="Consolas" panose="020B0609020204030204" pitchFamily="49" charset="0"/>
              </a:rPr>
              <a:t>[7:0]</a:t>
            </a:r>
          </a:p>
          <a:p>
            <a:pPr marL="514350" indent="-514350">
              <a:buFont typeface="+mj-lt"/>
              <a:buAutoNum type="arabicPeriod"/>
            </a:pPr>
            <a:endParaRPr lang="en-US" i="1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8334F-E0AB-445B-B466-CA67A31997FA}"/>
              </a:ext>
            </a:extLst>
          </p:cNvPr>
          <p:cNvSpPr txBox="1"/>
          <p:nvPr/>
        </p:nvSpPr>
        <p:spPr>
          <a:xfrm>
            <a:off x="7587427" y="6376477"/>
            <a:ext cx="23681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 sz="1100">
                <a:solidFill>
                  <a:srgbClr val="757575"/>
                </a:solidFill>
                <a:latin typeface="Helvetica LT Std"/>
                <a:ea typeface="+mn-lt"/>
                <a:cs typeface="+mn-lt"/>
              </a:rPr>
              <a:t>AT&amp;T syntax because coreboot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119EC-4CD3-BFBE-4EE9-443B3C963A8A}"/>
              </a:ext>
            </a:extLst>
          </p:cNvPr>
          <p:cNvSpPr txBox="1"/>
          <p:nvPr/>
        </p:nvSpPr>
        <p:spPr>
          <a:xfrm>
            <a:off x="2412626" y="5653743"/>
            <a:ext cx="7214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latin typeface="Helvetica LT Std" panose="020B0504020202020204" pitchFamily="34" charset="0"/>
              </a:rPr>
              <a:t>Normal</a:t>
            </a:r>
            <a:r>
              <a:rPr lang="it-IT" sz="2800" dirty="0">
                <a:latin typeface="Helvetica LT Std" panose="020B0504020202020204" pitchFamily="34" charset="0"/>
              </a:rPr>
              <a:t>: </a:t>
            </a:r>
            <a:r>
              <a:rPr lang="it-IT" sz="2800" dirty="0">
                <a:latin typeface="Consolas" panose="020B0609020204030204" pitchFamily="49" charset="0"/>
              </a:rPr>
              <a:t>ecx = 0			</a:t>
            </a:r>
            <a:r>
              <a:rPr lang="it-IT" sz="2800" b="1" dirty="0">
                <a:latin typeface="Helvetica LT Std" panose="020B0504020202020204" pitchFamily="34" charset="0"/>
              </a:rPr>
              <a:t>Fault</a:t>
            </a:r>
            <a:r>
              <a:rPr lang="it-IT" sz="2800" dirty="0">
                <a:latin typeface="Helvetica LT Std" panose="020B0504020202020204" pitchFamily="34" charset="0"/>
              </a:rPr>
              <a:t>: </a:t>
            </a:r>
            <a:r>
              <a:rPr lang="it-IT" sz="2800" dirty="0">
                <a:latin typeface="Consolas" panose="020B0609020204030204" pitchFamily="49" charset="0"/>
              </a:rPr>
              <a:t>ecx </a:t>
            </a:r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it-IT" sz="2800" dirty="0">
                <a:latin typeface="Consolas" panose="020B0609020204030204" pitchFamily="49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655196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assembly: </a:t>
            </a:r>
            <a:r>
              <a:rPr lang="en-US" dirty="0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IMUL</a:t>
            </a:r>
            <a:r>
              <a:rPr lang="en-US" dirty="0"/>
              <a:t> </a:t>
            </a:r>
            <a:r>
              <a:rPr lang="en-US" b="1" dirty="0"/>
              <a:t>can</a:t>
            </a:r>
            <a:r>
              <a:rPr lang="en-US" dirty="0"/>
              <a:t> be glitched!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21762-2E7C-C42B-56BA-D3FD2830C6D5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722377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assembly: </a:t>
            </a:r>
            <a:r>
              <a:rPr lang="en-US" dirty="0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IMUL</a:t>
            </a:r>
            <a:r>
              <a:rPr lang="en-US" dirty="0"/>
              <a:t> </a:t>
            </a:r>
            <a:r>
              <a:rPr lang="en-US" b="1" dirty="0"/>
              <a:t>can</a:t>
            </a:r>
            <a:r>
              <a:rPr lang="en-US" dirty="0"/>
              <a:t> be glitched:</a:t>
            </a:r>
          </a:p>
          <a:p>
            <a:pPr>
              <a:lnSpc>
                <a:spcPct val="150000"/>
              </a:lnSpc>
            </a:pPr>
            <a:r>
              <a:rPr lang="en-US" dirty="0"/>
              <a:t>Regardless of operand </a:t>
            </a:r>
            <a:r>
              <a:rPr lang="en-US" b="1" dirty="0"/>
              <a:t>order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0x80000 * 0x4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0x4 * 0x80000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21762-2E7C-C42B-56BA-D3FD2830C6D5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</p:spTree>
    <p:extLst>
      <p:ext uri="{BB962C8B-B14F-4D97-AF65-F5344CB8AC3E}">
        <p14:creationId xmlns:p14="http://schemas.microsoft.com/office/powerpoint/2010/main" val="2518670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assembly: </a:t>
            </a:r>
            <a:r>
              <a:rPr lang="en-US" dirty="0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IMUL</a:t>
            </a:r>
            <a:r>
              <a:rPr lang="en-US" dirty="0"/>
              <a:t> </a:t>
            </a:r>
            <a:r>
              <a:rPr lang="en-US" b="1" dirty="0"/>
              <a:t>can</a:t>
            </a:r>
            <a:r>
              <a:rPr lang="en-US" dirty="0"/>
              <a:t> be glitched:</a:t>
            </a:r>
          </a:p>
          <a:p>
            <a:pPr>
              <a:lnSpc>
                <a:spcPct val="150000"/>
              </a:lnSpc>
            </a:pPr>
            <a:r>
              <a:rPr lang="en-US" dirty="0"/>
              <a:t>Regardless of operand </a:t>
            </a:r>
            <a:r>
              <a:rPr lang="en-US" b="1" dirty="0"/>
              <a:t>order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0x80000 * 0x4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0x4 * 0x80000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 algn="ctr">
              <a:buNone/>
            </a:pPr>
            <a:r>
              <a:rPr lang="en-US" dirty="0"/>
              <a:t>Is it </a:t>
            </a:r>
            <a:r>
              <a:rPr lang="en-US" b="1" dirty="0">
                <a:latin typeface="Consolas" panose="020B0609020204030204" pitchFamily="49" charset="0"/>
              </a:rPr>
              <a:t>CMP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E65737-5680-B907-D62F-16A31D78DCFD}"/>
              </a:ext>
            </a:extLst>
          </p:cNvPr>
          <p:cNvSpPr/>
          <p:nvPr/>
        </p:nvSpPr>
        <p:spPr>
          <a:xfrm>
            <a:off x="850417" y="4537099"/>
            <a:ext cx="1816002" cy="3141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4DC5A-C421-7443-F765-1E2E2AADCB77}"/>
              </a:ext>
            </a:extLst>
          </p:cNvPr>
          <p:cNvSpPr/>
          <p:nvPr/>
        </p:nvSpPr>
        <p:spPr>
          <a:xfrm>
            <a:off x="8915400" y="3857409"/>
            <a:ext cx="533400" cy="3141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21762-2E7C-C42B-56BA-D3FD2830C6D5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</p:spTree>
    <p:extLst>
      <p:ext uri="{BB962C8B-B14F-4D97-AF65-F5344CB8AC3E}">
        <p14:creationId xmlns:p14="http://schemas.microsoft.com/office/powerpoint/2010/main" val="199994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</a:t>
            </a:r>
            <a:r>
              <a:rPr lang="en-US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IMUL</a:t>
            </a:r>
            <a:r>
              <a:rPr lang="en-US" dirty="0"/>
              <a:t> </a:t>
            </a:r>
            <a:r>
              <a:rPr lang="en-US" b="1" dirty="0"/>
              <a:t>can</a:t>
            </a:r>
            <a:r>
              <a:rPr lang="en-US" dirty="0"/>
              <a:t> be glitched:</a:t>
            </a:r>
          </a:p>
          <a:p>
            <a:pPr>
              <a:lnSpc>
                <a:spcPct val="150000"/>
              </a:lnSpc>
            </a:pPr>
            <a:r>
              <a:rPr lang="en-US" dirty="0"/>
              <a:t>Regardless of operand </a:t>
            </a:r>
            <a:r>
              <a:rPr lang="en-US" b="1" dirty="0"/>
              <a:t>order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0x80000 * 0x4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0x4 * 0x80000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 algn="ctr">
              <a:buNone/>
            </a:pPr>
            <a:r>
              <a:rPr lang="en-US" dirty="0"/>
              <a:t>Is it </a:t>
            </a:r>
            <a:r>
              <a:rPr lang="en-US" b="1" dirty="0">
                <a:latin typeface="Consolas" panose="020B0609020204030204" pitchFamily="49" charset="0"/>
              </a:rPr>
              <a:t>CMP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Sometimes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ecx</a:t>
            </a:r>
            <a:r>
              <a:rPr lang="en-US" sz="2200" dirty="0">
                <a:latin typeface="Consolas" panose="020B0609020204030204" pitchFamily="49" charset="0"/>
              </a:rPr>
              <a:t> = 0x200000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75D4A-48D2-9602-324A-7CA7503E707F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</p:spTree>
    <p:extLst>
      <p:ext uri="{BB962C8B-B14F-4D97-AF65-F5344CB8AC3E}">
        <p14:creationId xmlns:p14="http://schemas.microsoft.com/office/powerpoint/2010/main" val="1216644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178B83-4410-75B9-858F-C65E0E00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</a:t>
            </a:r>
            <a:r>
              <a:rPr lang="en-US">
                <a:latin typeface="Consolas" panose="020B0609020204030204" pitchFamily="49" charset="0"/>
              </a:rPr>
              <a:t>IMUL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66DFD70-B400-5C1F-C6D8-3B88D4DDB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IMUL</a:t>
            </a:r>
            <a:r>
              <a:rPr lang="en-US" dirty="0"/>
              <a:t> </a:t>
            </a:r>
            <a:r>
              <a:rPr lang="en-US" b="1" dirty="0"/>
              <a:t>can</a:t>
            </a:r>
            <a:r>
              <a:rPr lang="en-US" dirty="0"/>
              <a:t> be glitched:</a:t>
            </a:r>
          </a:p>
          <a:p>
            <a:pPr>
              <a:lnSpc>
                <a:spcPct val="150000"/>
              </a:lnSpc>
            </a:pPr>
            <a:r>
              <a:rPr lang="en-US" dirty="0"/>
              <a:t>Regardless of operand </a:t>
            </a:r>
            <a:r>
              <a:rPr lang="en-US" b="1" dirty="0"/>
              <a:t>order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0x80000 * 0x4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0x4 * 0x80000</a:t>
            </a:r>
            <a:r>
              <a:rPr lang="en-US" dirty="0"/>
              <a:t>: </a:t>
            </a:r>
            <a:r>
              <a:rPr lang="en-US" b="1" dirty="0"/>
              <a:t>Faulty</a:t>
            </a:r>
          </a:p>
          <a:p>
            <a:pPr marL="457200" lvl="1" indent="0" algn="ctr">
              <a:buNone/>
            </a:pPr>
            <a:r>
              <a:rPr lang="en-US" dirty="0"/>
              <a:t>Is it </a:t>
            </a:r>
            <a:r>
              <a:rPr lang="en-US" b="1" dirty="0">
                <a:latin typeface="Consolas" panose="020B0609020204030204" pitchFamily="49" charset="0"/>
              </a:rPr>
              <a:t>CMP</a:t>
            </a:r>
            <a:r>
              <a:rPr lang="en-US" dirty="0"/>
              <a:t>?</a:t>
            </a:r>
          </a:p>
          <a:p>
            <a:pPr>
              <a:lnSpc>
                <a:spcPct val="150000"/>
              </a:lnSpc>
            </a:pPr>
            <a:r>
              <a:rPr lang="en-US" dirty="0"/>
              <a:t>Sometimes</a:t>
            </a:r>
          </a:p>
          <a:p>
            <a:pPr marL="457200" lvl="1" indent="0">
              <a:buNone/>
            </a:pPr>
            <a:r>
              <a:rPr lang="en-US" sz="2200" dirty="0" err="1">
                <a:latin typeface="Consolas" panose="020B0609020204030204" pitchFamily="49" charset="0"/>
              </a:rPr>
              <a:t>ecx</a:t>
            </a:r>
            <a:r>
              <a:rPr lang="en-US" sz="2200" dirty="0">
                <a:latin typeface="Consolas" panose="020B0609020204030204" pitchFamily="49" charset="0"/>
              </a:rPr>
              <a:t> = 0x200000 (0x4*0x80000)</a:t>
            </a:r>
          </a:p>
          <a:p>
            <a:pPr marL="457200" lvl="1" indent="0">
              <a:buNone/>
            </a:pPr>
            <a:r>
              <a:rPr lang="en-US" dirty="0"/>
              <a:t>Is </a:t>
            </a:r>
            <a:r>
              <a:rPr lang="en-US" b="1" dirty="0">
                <a:latin typeface="Consolas" panose="020B0609020204030204" pitchFamily="49" charset="0"/>
              </a:rPr>
              <a:t>ADDB</a:t>
            </a:r>
            <a:r>
              <a:rPr lang="en-US" dirty="0"/>
              <a:t> adding 32 bits?</a:t>
            </a:r>
          </a:p>
          <a:p>
            <a:pPr marL="457200" lvl="1" indent="0" algn="ctr">
              <a:buNone/>
            </a:pPr>
            <a:r>
              <a:rPr lang="en-US" b="1" dirty="0"/>
              <a:t>Register file</a:t>
            </a:r>
            <a:r>
              <a:rPr lang="en-US" dirty="0"/>
              <a:t> issues?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45C7-F8C4-FB4F-16FA-FD6D3B83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558F5-8E33-228D-1E2E-A4733F17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E793-9304-17DE-EB5A-4D50BA8E7A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$0x80000,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$0x4,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movl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eax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imull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ebx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   #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0x4*0x80000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cmp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edx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%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setne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addb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%dl, %cl;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3EF8EE-FAD3-AAAD-B796-5FD3106DBFAF}"/>
              </a:ext>
            </a:extLst>
          </p:cNvPr>
          <p:cNvSpPr/>
          <p:nvPr/>
        </p:nvSpPr>
        <p:spPr>
          <a:xfrm>
            <a:off x="671840" y="3328369"/>
            <a:ext cx="206497" cy="2066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0488A-3820-2023-5AC3-AA1E16F7FC60}"/>
              </a:ext>
            </a:extLst>
          </p:cNvPr>
          <p:cNvSpPr/>
          <p:nvPr/>
        </p:nvSpPr>
        <p:spPr>
          <a:xfrm>
            <a:off x="6984803" y="5394497"/>
            <a:ext cx="770146" cy="3141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220A0C-0D53-3F3B-2FF7-E574D680937E}"/>
              </a:ext>
            </a:extLst>
          </p:cNvPr>
          <p:cNvSpPr/>
          <p:nvPr/>
        </p:nvSpPr>
        <p:spPr>
          <a:xfrm>
            <a:off x="850417" y="5214174"/>
            <a:ext cx="1816002" cy="3141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067DB-F2A5-5CE0-79E0-798D2332D46A}"/>
              </a:ext>
            </a:extLst>
          </p:cNvPr>
          <p:cNvSpPr/>
          <p:nvPr/>
        </p:nvSpPr>
        <p:spPr>
          <a:xfrm>
            <a:off x="3426095" y="3483097"/>
            <a:ext cx="1997485" cy="3141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9BE4B6-FF07-5119-0022-14EBA7087FC6}"/>
              </a:ext>
            </a:extLst>
          </p:cNvPr>
          <p:cNvCxnSpPr>
            <a:cxnSpLocks/>
          </p:cNvCxnSpPr>
          <p:nvPr/>
        </p:nvCxnSpPr>
        <p:spPr>
          <a:xfrm flipH="1">
            <a:off x="1792738" y="3873985"/>
            <a:ext cx="1725259" cy="12913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B456D1-4082-C62F-DCB3-631E3F1B1E5E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</p:spTree>
    <p:extLst>
      <p:ext uri="{BB962C8B-B14F-4D97-AF65-F5344CB8AC3E}">
        <p14:creationId xmlns:p14="http://schemas.microsoft.com/office/powerpoint/2010/main" val="3796398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94A8-9C83-416E-FACE-754A608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</a:t>
            </a:r>
            <a:r>
              <a:rPr lang="en-US">
                <a:latin typeface="Consolas" panose="020B0609020204030204" pitchFamily="49" charset="0"/>
              </a:rPr>
              <a:t>CMP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30CA-9602-AA90-5AA1-0E19695B0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movl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$0xAAAAAAAA,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movl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$0xAAAAAAAA,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cmp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setne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%dl;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addb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%dl, %cl;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22FDF-F2B8-9856-55FB-EED4359EEE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Prepare operands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Compare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Set </a:t>
            </a:r>
            <a:r>
              <a:rPr lang="en-US">
                <a:latin typeface="Consolas" panose="020B0609020204030204" pitchFamily="49" charset="0"/>
              </a:rPr>
              <a:t>dl</a:t>
            </a:r>
            <a:r>
              <a:rPr lang="en-US" i="1">
                <a:latin typeface="Consolas" panose="020B0609020204030204" pitchFamily="49" charset="0"/>
              </a:rPr>
              <a:t>[7:0]</a:t>
            </a:r>
            <a:r>
              <a:rPr lang="en-US"/>
              <a:t> if different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Add </a:t>
            </a:r>
            <a:r>
              <a:rPr lang="en-US">
                <a:latin typeface="Consolas" panose="020B0609020204030204" pitchFamily="49" charset="0"/>
              </a:rPr>
              <a:t>dl</a:t>
            </a:r>
            <a:r>
              <a:rPr lang="en-US" i="1">
                <a:latin typeface="Consolas" panose="020B0609020204030204" pitchFamily="49" charset="0"/>
              </a:rPr>
              <a:t>[7:0]</a:t>
            </a:r>
            <a:r>
              <a:rPr lang="en-US"/>
              <a:t> to </a:t>
            </a:r>
            <a:r>
              <a:rPr lang="en-US">
                <a:latin typeface="Consolas" panose="020B0609020204030204" pitchFamily="49" charset="0"/>
              </a:rPr>
              <a:t>cl</a:t>
            </a:r>
            <a:r>
              <a:rPr lang="en-US" i="1">
                <a:latin typeface="Consolas" panose="020B0609020204030204" pitchFamily="49" charset="0"/>
              </a:rPr>
              <a:t>[7:0]</a:t>
            </a:r>
          </a:p>
          <a:p>
            <a:pPr marL="514350" indent="-514350">
              <a:buFont typeface="+mj-lt"/>
              <a:buAutoNum type="arabicPeriod"/>
            </a:pPr>
            <a:endParaRPr lang="en-US" i="1">
              <a:latin typeface="Consolas" panose="020B06090202040302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0D5F-3930-CDE7-1B0D-8C9DF92A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7630-0D1E-BA54-FD94-365693A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39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8B5BA7-6965-A43B-BA9E-E58E6424CD51}"/>
              </a:ext>
            </a:extLst>
          </p:cNvPr>
          <p:cNvSpPr/>
          <p:nvPr/>
        </p:nvSpPr>
        <p:spPr>
          <a:xfrm>
            <a:off x="671840" y="4006608"/>
            <a:ext cx="206497" cy="704996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7EFC5-E1EF-5799-6748-43A4FCB0211C}"/>
              </a:ext>
            </a:extLst>
          </p:cNvPr>
          <p:cNvSpPr txBox="1"/>
          <p:nvPr/>
        </p:nvSpPr>
        <p:spPr>
          <a:xfrm>
            <a:off x="2412626" y="5366576"/>
            <a:ext cx="7214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>
                <a:latin typeface="Helvetica LT Std" panose="020B0504020202020204" pitchFamily="34" charset="0"/>
              </a:rPr>
              <a:t>Normal</a:t>
            </a:r>
            <a:r>
              <a:rPr lang="it-IT" sz="2800" dirty="0">
                <a:latin typeface="Helvetica LT Std" panose="020B0504020202020204" pitchFamily="34" charset="0"/>
              </a:rPr>
              <a:t>: </a:t>
            </a:r>
            <a:r>
              <a:rPr lang="it-IT" sz="2800" dirty="0">
                <a:latin typeface="Consolas" panose="020B0609020204030204" pitchFamily="49" charset="0"/>
              </a:rPr>
              <a:t>ecx = 0			</a:t>
            </a:r>
            <a:r>
              <a:rPr lang="it-IT" sz="2800" b="1" dirty="0">
                <a:latin typeface="Helvetica LT Std" panose="020B0504020202020204" pitchFamily="34" charset="0"/>
              </a:rPr>
              <a:t>Fault</a:t>
            </a:r>
            <a:r>
              <a:rPr lang="it-IT" sz="2800" dirty="0">
                <a:latin typeface="Helvetica LT Std" panose="020B0504020202020204" pitchFamily="34" charset="0"/>
              </a:rPr>
              <a:t>: </a:t>
            </a:r>
            <a:r>
              <a:rPr lang="it-IT" sz="2800" dirty="0">
                <a:latin typeface="Consolas" panose="020B0609020204030204" pitchFamily="49" charset="0"/>
              </a:rPr>
              <a:t>ecx </a:t>
            </a:r>
            <a:r>
              <a:rPr lang="en-US" sz="2800" dirty="0">
                <a:latin typeface="Consolas" panose="020B0609020204030204" pitchFamily="49" charset="0"/>
              </a:rPr>
              <a:t>&gt;</a:t>
            </a:r>
            <a:r>
              <a:rPr lang="it-IT" sz="2800" dirty="0">
                <a:latin typeface="Consolas" panose="020B0609020204030204" pitchFamily="49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82237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6F0C3-44CE-F242-0B33-D028042A4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5A8E-90FF-4FC4-8197-E0EA9228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Arch → </a:t>
            </a:r>
            <a:r>
              <a:rPr lang="en-US" err="1">
                <a:latin typeface="HelveticaNeueLT Std Med"/>
              </a:rPr>
              <a:t>μArch</a:t>
            </a:r>
            <a:r>
              <a:rPr lang="en-US">
                <a:latin typeface="HelveticaNeueLT Std Med"/>
              </a:rPr>
              <a:t> instructions</a:t>
            </a:r>
            <a:endParaRPr lang="en-US"/>
          </a:p>
        </p:txBody>
      </p:sp>
      <p:pic>
        <p:nvPicPr>
          <p:cNvPr id="7" name="Content Placeholder 6" descr="Custom Processing Unit: Tracing and Patching Intel Atom Microcode – Pietro Borrello, Martin Schwarzl">
            <a:extLst>
              <a:ext uri="{FF2B5EF4-FFF2-40B4-BE49-F238E27FC236}">
                <a16:creationId xmlns:a16="http://schemas.microsoft.com/office/drawing/2014/main" id="{E63C08FD-5339-CFC9-2523-60621B363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" r="74306" b="-1390"/>
          <a:stretch/>
        </p:blipFill>
        <p:spPr>
          <a:xfrm>
            <a:off x="838200" y="1688160"/>
            <a:ext cx="2701890" cy="42227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1A3E4-295B-00E7-C794-7A3C6E2B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3C6B6-E400-EA42-E23C-F54F0934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9B7249-937A-6F41-84FF-3E730D3DC39D}"/>
              </a:ext>
            </a:extLst>
          </p:cNvPr>
          <p:cNvGrpSpPr/>
          <p:nvPr/>
        </p:nvGrpSpPr>
        <p:grpSpPr>
          <a:xfrm>
            <a:off x="4520513" y="1692188"/>
            <a:ext cx="7774282" cy="4031873"/>
            <a:chOff x="4520513" y="1692188"/>
            <a:chExt cx="7774282" cy="40318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35292C-F374-8E0E-F282-E5B57FFAF7CA}"/>
                </a:ext>
              </a:extLst>
            </p:cNvPr>
            <p:cNvSpPr txBox="1"/>
            <p:nvPr/>
          </p:nvSpPr>
          <p:spPr>
            <a:xfrm flipH="1">
              <a:off x="4520513" y="1692188"/>
              <a:ext cx="6837405" cy="403187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400" b="1">
                  <a:latin typeface="Helvetica LT Std"/>
                  <a:ea typeface="+mn-lt"/>
                  <a:cs typeface="+mn-lt"/>
                </a:rPr>
                <a:t>Fetch</a:t>
              </a:r>
              <a:endParaRPr lang="en-US" sz="2400">
                <a:latin typeface="Helvetica LT Std"/>
                <a:ea typeface="+mn-lt"/>
                <a:cs typeface="+mn-lt"/>
              </a:endParaRPr>
            </a:p>
            <a:p>
              <a:pPr marL="342900" indent="-342900">
                <a:buAutoNum type="arabicPeriod"/>
              </a:pPr>
              <a:r>
                <a:rPr lang="en-US" sz="2400">
                  <a:latin typeface="Helvetica LT Std"/>
                  <a:ea typeface="+mn-lt"/>
                  <a:cs typeface="+mn-lt"/>
                </a:rPr>
                <a:t>Decode queue</a:t>
              </a:r>
              <a:endParaRPr lang="en-US"/>
            </a:p>
            <a:p>
              <a:pPr lvl="1"/>
              <a:r>
                <a:rPr lang="en-US" sz="1600">
                  <a:latin typeface="Helvetica LT Std"/>
                  <a:ea typeface="+mn-lt"/>
                  <a:cs typeface="+mn-lt"/>
                </a:rPr>
                <a:t>(Instruction fusion)</a:t>
              </a:r>
              <a:endParaRPr lang="en-US" sz="1600">
                <a:latin typeface="Helvetica LT Std"/>
              </a:endParaRPr>
            </a:p>
            <a:p>
              <a:pPr marL="342900" indent="-342900">
                <a:buAutoNum type="arabicPeriod"/>
              </a:pPr>
              <a:r>
                <a:rPr lang="en-US" sz="2400" b="1">
                  <a:latin typeface="Helvetica LT Std"/>
                  <a:ea typeface="+mn-lt"/>
                  <a:cs typeface="+mn-lt"/>
                </a:rPr>
                <a:t>Decode</a:t>
              </a:r>
              <a:r>
                <a:rPr lang="en-US" sz="2400">
                  <a:latin typeface="Helvetica LT Std"/>
                  <a:ea typeface="+mn-lt"/>
                  <a:cs typeface="+mn-lt"/>
                </a:rPr>
                <a:t>:</a:t>
              </a:r>
            </a:p>
            <a:p>
              <a:pPr marL="800100" lvl="1" indent="-342900">
                <a:buAutoNum type="arabicPeriod"/>
              </a:pPr>
              <a:r>
                <a:rPr lang="en-US" sz="2400">
                  <a:solidFill>
                    <a:schemeClr val="bg1"/>
                  </a:solidFill>
                  <a:latin typeface="Helvetica LT Std"/>
                  <a:ea typeface="+mn-lt"/>
                  <a:cs typeface="+mn-lt"/>
                </a:rPr>
                <a:t> </a:t>
              </a:r>
            </a:p>
            <a:p>
              <a:pPr marL="800100" lvl="1" indent="-342900">
                <a:buAutoNum type="arabicPeriod"/>
              </a:pPr>
              <a:r>
                <a:rPr lang="en-US" sz="2400">
                  <a:solidFill>
                    <a:schemeClr val="bg1"/>
                  </a:solidFill>
                  <a:latin typeface="Helvetica LT Std"/>
                  <a:ea typeface="+mn-lt"/>
                  <a:cs typeface="+mn-lt"/>
                </a:rPr>
                <a:t> </a:t>
              </a:r>
            </a:p>
            <a:p>
              <a:pPr marL="800100" lvl="1" indent="-342900">
                <a:buAutoNum type="arabicPeriod"/>
              </a:pPr>
              <a:r>
                <a:rPr lang="en-US" sz="2400">
                  <a:solidFill>
                    <a:schemeClr val="bg1"/>
                  </a:solidFill>
                  <a:latin typeface="Helvetica LT Std"/>
                  <a:ea typeface="+mn-lt"/>
                  <a:cs typeface="+mn-lt"/>
                </a:rPr>
                <a:t> </a:t>
              </a:r>
              <a:endParaRPr lang="en-US" sz="2400">
                <a:solidFill>
                  <a:schemeClr val="bg1"/>
                </a:solidFill>
                <a:latin typeface="Helvetica LT Std"/>
              </a:endParaRPr>
            </a:p>
            <a:p>
              <a:pPr marL="342900" indent="-342900">
                <a:buAutoNum type="arabicPeriod"/>
              </a:pPr>
              <a:r>
                <a:rPr lang="en-US" sz="2400">
                  <a:latin typeface="Helvetica LT Std"/>
                  <a:ea typeface="+mn-lt"/>
                  <a:cs typeface="+mn-lt"/>
                </a:rPr>
                <a:t>Allocation queue</a:t>
              </a:r>
            </a:p>
            <a:p>
              <a:pPr marL="342900" indent="-342900">
                <a:buAutoNum type="arabicPeriod"/>
              </a:pPr>
              <a:r>
                <a:rPr lang="en-US" sz="2400">
                  <a:latin typeface="Helvetica LT Std"/>
                  <a:ea typeface="+mn-lt"/>
                  <a:cs typeface="+mn-lt"/>
                </a:rPr>
                <a:t>…</a:t>
              </a:r>
              <a:endParaRPr lang="en-US" sz="2400">
                <a:latin typeface="Helvetica LT Std"/>
              </a:endParaRPr>
            </a:p>
            <a:p>
              <a:endParaRPr lang="en-US" sz="2400">
                <a:latin typeface="Helvetica LT Std"/>
              </a:endParaRPr>
            </a:p>
            <a:p>
              <a:pPr algn="ctr"/>
              <a:r>
                <a:rPr lang="en-US" sz="2000" i="1">
                  <a:solidFill>
                    <a:schemeClr val="tx1">
                      <a:lumMod val="49000"/>
                      <a:lumOff val="51000"/>
                    </a:schemeClr>
                  </a:solidFill>
                  <a:latin typeface="Helvetica LT Std"/>
                  <a:ea typeface="+mn-lt"/>
                  <a:cs typeface="+mn-lt"/>
                </a:rPr>
                <a:t>We pretend speculative execution does not exist </a:t>
              </a:r>
              <a:endParaRPr lang="en-US" sz="2000" i="1">
                <a:solidFill>
                  <a:schemeClr val="tx1">
                    <a:lumMod val="49000"/>
                    <a:lumOff val="51000"/>
                  </a:schemeClr>
                </a:solidFill>
                <a:latin typeface="Helvetica LT Std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EE396E-EC3D-5131-5D91-C437BF0BF6A0}"/>
                </a:ext>
              </a:extLst>
            </p:cNvPr>
            <p:cNvSpPr txBox="1"/>
            <p:nvPr/>
          </p:nvSpPr>
          <p:spPr>
            <a:xfrm>
              <a:off x="5005514" y="3015828"/>
              <a:ext cx="7289281" cy="1446550"/>
            </a:xfrm>
            <a:prstGeom prst="rect">
              <a:avLst/>
            </a:prstGeom>
            <a:noFill/>
          </p:spPr>
          <p:txBody>
            <a:bodyPr wrap="square" lIns="91440" tIns="45720" rIns="91440" bIns="45720" numCol="2" rtlCol="0" anchor="t">
              <a:spAutoFit/>
            </a:bodyPr>
            <a:lstStyle/>
            <a:p>
              <a:pPr marL="342900" indent="-342900">
                <a:buAutoNum type="alphaLcParenR"/>
              </a:pPr>
              <a:r>
                <a:rPr lang="en-US" sz="2200">
                  <a:latin typeface="Helvetica LT Std"/>
                  <a:ea typeface="+mn-lt"/>
                  <a:cs typeface="+mn-lt"/>
                </a:rPr>
                <a:t>Simple decoder</a:t>
              </a:r>
            </a:p>
            <a:p>
              <a:pPr marL="342900" indent="-342900">
                <a:buAutoNum type="alphaLcParenR"/>
              </a:pPr>
              <a:r>
                <a:rPr lang="en-US" sz="2200">
                  <a:latin typeface="Helvetica LT Std"/>
                  <a:ea typeface="+mn-lt"/>
                  <a:cs typeface="+mn-lt"/>
                </a:rPr>
                <a:t>Complex decoder</a:t>
              </a:r>
            </a:p>
            <a:p>
              <a:pPr marL="342900" indent="-342900">
                <a:buAutoNum type="alphaLcParenR"/>
              </a:pPr>
              <a:r>
                <a:rPr lang="en-US" sz="2200">
                  <a:latin typeface="Helvetica LT Std"/>
                  <a:ea typeface="+mn-lt"/>
                  <a:cs typeface="+mn-lt"/>
                </a:rPr>
                <a:t>‌</a:t>
              </a:r>
              <a:r>
                <a:rPr lang="en-US" sz="2200" b="1">
                  <a:latin typeface="Helvetica LT Std"/>
                  <a:ea typeface="+mn-lt"/>
                  <a:cs typeface="+mn-lt"/>
                </a:rPr>
                <a:t>Microcode sequencer</a:t>
              </a:r>
            </a:p>
            <a:p>
              <a:pPr marL="342900" indent="-342900">
                <a:buAutoNum type="alphaLcParenR"/>
              </a:pPr>
              <a:endParaRPr lang="en-US" sz="2200">
                <a:latin typeface="Helvetica LT Std"/>
                <a:ea typeface="+mn-lt"/>
                <a:cs typeface="+mn-lt"/>
              </a:endParaRPr>
            </a:p>
            <a:p>
              <a:r>
                <a:rPr lang="nl-NL" sz="2200">
                  <a:latin typeface="Helvetica LT Std"/>
                  <a:ea typeface="+mn-lt"/>
                  <a:cs typeface="+mn-lt"/>
                </a:rPr>
                <a:t>  1 x86 = 1 μ-op</a:t>
              </a:r>
            </a:p>
            <a:p>
              <a:r>
                <a:rPr lang="nl-NL" sz="2200">
                  <a:latin typeface="Helvetica LT Std"/>
                  <a:ea typeface="+mn-lt"/>
                  <a:cs typeface="+mn-lt"/>
                </a:rPr>
                <a:t>  1 x86 = 3/4 μ-op</a:t>
              </a:r>
            </a:p>
            <a:p>
              <a:r>
                <a:rPr lang="nl-NL" sz="2200">
                  <a:latin typeface="Helvetica LT Std"/>
                  <a:ea typeface="+mn-lt"/>
                  <a:cs typeface="+mn-lt"/>
                </a:rPr>
                <a:t>  1 x86 = </a:t>
              </a:r>
              <a:r>
                <a:rPr lang="nl-NL" sz="2200" i="1">
                  <a:latin typeface="Helvetica LT Std"/>
                  <a:ea typeface="+mn-lt"/>
                  <a:cs typeface="+mn-lt"/>
                </a:rPr>
                <a:t>n</a:t>
              </a:r>
              <a:r>
                <a:rPr lang="nl-NL" sz="2200">
                  <a:latin typeface="Helvetica LT Std"/>
                  <a:ea typeface="+mn-lt"/>
                  <a:cs typeface="+mn-lt"/>
                </a:rPr>
                <a:t> μ-op</a:t>
              </a:r>
              <a:endParaRPr lang="en-US" sz="2200">
                <a:latin typeface="Helvetica LT Std"/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3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94A8-9C83-416E-FACE-754A608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</a:t>
            </a:r>
            <a:r>
              <a:rPr lang="en-US">
                <a:latin typeface="Consolas" panose="020B0609020204030204" pitchFamily="49" charset="0"/>
              </a:rPr>
              <a:t>CMP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30CA-9602-AA90-5AA1-0E19695B0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movl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$0xAAAAAAAA,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movl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$0xAAAAAAAA,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cmp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setne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%dl;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addb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%dl, %cl;</a:t>
            </a:r>
          </a:p>
        </p:txBody>
      </p:sp>
      <p:pic>
        <p:nvPicPr>
          <p:cNvPr id="8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4BBBF277-704D-321D-07BF-4CA3D7E5D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7576" y="1690688"/>
            <a:ext cx="4999331" cy="372701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0D5F-3930-CDE7-1B0D-8C9DF92A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7630-0D1E-BA54-FD94-365693A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40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8B5BA7-6965-A43B-BA9E-E58E6424CD51}"/>
              </a:ext>
            </a:extLst>
          </p:cNvPr>
          <p:cNvSpPr/>
          <p:nvPr/>
        </p:nvSpPr>
        <p:spPr>
          <a:xfrm>
            <a:off x="671840" y="4006608"/>
            <a:ext cx="206497" cy="704996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093DD-EB5D-493B-5DB3-7B1B936D1ED9}"/>
              </a:ext>
            </a:extLst>
          </p:cNvPr>
          <p:cNvSpPr txBox="1"/>
          <p:nvPr/>
        </p:nvSpPr>
        <p:spPr>
          <a:xfrm>
            <a:off x="8328316" y="5417703"/>
            <a:ext cx="1285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Fault count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F94A-84EB-F4B2-7D99-2C6898BEACAC}"/>
              </a:ext>
            </a:extLst>
          </p:cNvPr>
          <p:cNvSpPr txBox="1"/>
          <p:nvPr/>
        </p:nvSpPr>
        <p:spPr>
          <a:xfrm rot="16200000">
            <a:off x="5545252" y="3400306"/>
            <a:ext cx="125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Occurences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9C2BA-5C6A-6E5F-FDEE-14CFDF22C887}"/>
              </a:ext>
            </a:extLst>
          </p:cNvPr>
          <p:cNvSpPr txBox="1"/>
          <p:nvPr/>
        </p:nvSpPr>
        <p:spPr>
          <a:xfrm>
            <a:off x="3068382" y="5799900"/>
            <a:ext cx="5902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>
                <a:latin typeface="Helvetica LT Std" panose="020B0504020202020204" pitchFamily="34" charset="0"/>
              </a:rPr>
              <a:t>Yup, </a:t>
            </a:r>
            <a:r>
              <a:rPr lang="it-IT" sz="2400">
                <a:latin typeface="Consolas" panose="020B0609020204030204" pitchFamily="49" charset="0"/>
              </a:rPr>
              <a:t>CMP</a:t>
            </a:r>
            <a:r>
              <a:rPr lang="it-IT" sz="2400">
                <a:latin typeface="Helvetica LT Std" panose="020B0504020202020204" pitchFamily="34" charset="0"/>
              </a:rPr>
              <a:t> can be glitched </a:t>
            </a:r>
            <a:r>
              <a:rPr lang="it-IT" sz="2400" b="1">
                <a:latin typeface="Helvetica LT Std" panose="020B0504020202020204" pitchFamily="34" charset="0"/>
              </a:rPr>
              <a:t>75%</a:t>
            </a:r>
            <a:r>
              <a:rPr lang="it-IT" sz="2400">
                <a:latin typeface="Helvetica LT Std" panose="020B0504020202020204" pitchFamily="34" charset="0"/>
              </a:rPr>
              <a:t> of the times</a:t>
            </a:r>
            <a:endParaRPr lang="it-IT" sz="2400" b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A70D3-C307-1817-FE97-6271AA8FC93F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4073949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94A8-9C83-416E-FACE-754A608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assembly: Register file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30CA-9602-AA90-5AA1-0E19695B0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  <a:defRPr/>
            </a:pPr>
            <a:r>
              <a:rPr lang="en-US" sz="1600" b="1">
                <a:solidFill>
                  <a:prstClr val="black"/>
                </a:solidFill>
                <a:latin typeface="Consolas" panose="020B0609020204030204" pitchFamily="49" charset="0"/>
              </a:rPr>
              <a:t>mov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$0x0101,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movb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%al, %bl;</a:t>
            </a:r>
          </a:p>
          <a:p>
            <a:pPr marL="0" indent="0">
              <a:buNone/>
              <a:defRPr/>
            </a:pPr>
            <a:r>
              <a:rPr lang="en-US" sz="1600" b="1">
                <a:solidFill>
                  <a:prstClr val="black"/>
                </a:solidFill>
                <a:latin typeface="Consolas" panose="020B0609020204030204" pitchFamily="49" charset="0"/>
              </a:rPr>
              <a:t>add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ecx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0D5F-3930-CDE7-1B0D-8C9DF92A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7630-0D1E-BA54-FD94-365693A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41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1BDA3F-5518-BB68-B15D-EE4EDB254BCF}"/>
              </a:ext>
            </a:extLst>
          </p:cNvPr>
          <p:cNvSpPr/>
          <p:nvPr/>
        </p:nvSpPr>
        <p:spPr>
          <a:xfrm>
            <a:off x="671840" y="4006608"/>
            <a:ext cx="206497" cy="365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40B593-947A-0A81-7294-CE4BFDB6B8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/>
              <a:t>Prepare operand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Move </a:t>
            </a:r>
            <a:r>
              <a:rPr lang="en-US" sz="2600">
                <a:latin typeface="Consolas" panose="020B0609020204030204" pitchFamily="49" charset="0"/>
              </a:rPr>
              <a:t>al</a:t>
            </a:r>
            <a:r>
              <a:rPr lang="en-US" sz="2600" i="1">
                <a:latin typeface="Consolas" panose="020B0609020204030204" pitchFamily="49" charset="0"/>
              </a:rPr>
              <a:t>[7:0]</a:t>
            </a:r>
            <a:r>
              <a:rPr lang="en-US" sz="2600"/>
              <a:t> to </a:t>
            </a:r>
            <a:r>
              <a:rPr lang="en-US" sz="2600">
                <a:latin typeface="Consolas" panose="020B0609020204030204" pitchFamily="49" charset="0"/>
              </a:rPr>
              <a:t>bl</a:t>
            </a:r>
            <a:r>
              <a:rPr lang="en-US" sz="2600" i="1">
                <a:latin typeface="Consolas" panose="020B0609020204030204" pitchFamily="49" charset="0"/>
              </a:rPr>
              <a:t>[7:0]</a:t>
            </a:r>
            <a:endParaRPr lang="en-US" sz="2600"/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Add </a:t>
            </a:r>
            <a:r>
              <a:rPr lang="en-US" sz="2600" err="1"/>
              <a:t>e</a:t>
            </a:r>
            <a:r>
              <a:rPr lang="en-US" sz="2600" err="1">
                <a:latin typeface="Consolas" panose="020B0609020204030204" pitchFamily="49" charset="0"/>
              </a:rPr>
              <a:t>bx</a:t>
            </a:r>
            <a:r>
              <a:rPr lang="en-US" sz="2600" i="1">
                <a:latin typeface="Consolas" panose="020B0609020204030204" pitchFamily="49" charset="0"/>
              </a:rPr>
              <a:t>[31:0]</a:t>
            </a:r>
            <a:r>
              <a:rPr lang="en-US" sz="2600"/>
              <a:t> to </a:t>
            </a:r>
            <a:r>
              <a:rPr lang="en-US" sz="2600" err="1"/>
              <a:t>e</a:t>
            </a:r>
            <a:r>
              <a:rPr lang="en-US" sz="2600" err="1">
                <a:latin typeface="Consolas" panose="020B0609020204030204" pitchFamily="49" charset="0"/>
              </a:rPr>
              <a:t>cx</a:t>
            </a:r>
            <a:r>
              <a:rPr lang="en-US" sz="2600" i="1">
                <a:latin typeface="Consolas" panose="020B0609020204030204" pitchFamily="49" charset="0"/>
              </a:rPr>
              <a:t>[31:0]</a:t>
            </a:r>
          </a:p>
          <a:p>
            <a:pPr marL="514350" indent="-514350">
              <a:buFont typeface="+mj-lt"/>
              <a:buAutoNum type="arabicPeriod"/>
            </a:pPr>
            <a:endParaRPr lang="en-US" sz="2600" i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A8A0E-352B-1A0F-0CB1-CD48F6A000D5}"/>
              </a:ext>
            </a:extLst>
          </p:cNvPr>
          <p:cNvSpPr txBox="1"/>
          <p:nvPr/>
        </p:nvSpPr>
        <p:spPr>
          <a:xfrm>
            <a:off x="1950963" y="5066328"/>
            <a:ext cx="81376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>
                <a:latin typeface="Helvetica LT Std" panose="020B0504020202020204" pitchFamily="34" charset="0"/>
              </a:rPr>
              <a:t>Normal</a:t>
            </a:r>
            <a:r>
              <a:rPr lang="it-IT" sz="2800">
                <a:latin typeface="Helvetica LT Std" panose="020B0504020202020204" pitchFamily="34" charset="0"/>
              </a:rPr>
              <a:t>: </a:t>
            </a:r>
            <a:r>
              <a:rPr lang="it-IT" sz="2800">
                <a:latin typeface="Consolas" panose="020B0609020204030204" pitchFamily="49" charset="0"/>
              </a:rPr>
              <a:t>ecx = </a:t>
            </a:r>
            <a:r>
              <a:rPr lang="it-IT" sz="2800" i="1">
                <a:latin typeface="Consolas" panose="020B0609020204030204" pitchFamily="49" charset="0"/>
              </a:rPr>
              <a:t>i</a:t>
            </a:r>
            <a:r>
              <a:rPr lang="it-IT" sz="2800">
                <a:latin typeface="Consolas" panose="020B0609020204030204" pitchFamily="49" charset="0"/>
              </a:rPr>
              <a:t>			</a:t>
            </a:r>
            <a:r>
              <a:rPr lang="it-IT" sz="2800" b="1">
                <a:latin typeface="Helvetica LT Std" panose="020B0504020202020204" pitchFamily="34" charset="0"/>
              </a:rPr>
              <a:t>Fault</a:t>
            </a:r>
            <a:r>
              <a:rPr lang="it-IT" sz="2800">
                <a:latin typeface="Helvetica LT Std" panose="020B0504020202020204" pitchFamily="34" charset="0"/>
              </a:rPr>
              <a:t>: </a:t>
            </a:r>
            <a:r>
              <a:rPr lang="it-IT" sz="2800">
                <a:latin typeface="Consolas" panose="020B0609020204030204" pitchFamily="49" charset="0"/>
              </a:rPr>
              <a:t>ecx </a:t>
            </a:r>
            <a:r>
              <a:rPr lang="en-US" sz="2800">
                <a:latin typeface="Consolas" panose="020B0609020204030204" pitchFamily="49" charset="0"/>
              </a:rPr>
              <a:t>&gt;</a:t>
            </a:r>
            <a:r>
              <a:rPr lang="it-IT" sz="2800">
                <a:latin typeface="Consolas" panose="020B0609020204030204" pitchFamily="49" charset="0"/>
              </a:rPr>
              <a:t> </a:t>
            </a:r>
            <a:r>
              <a:rPr lang="it-IT" sz="2800" i="1">
                <a:latin typeface="Consolas" panose="020B0609020204030204" pitchFamily="49" charset="0"/>
              </a:rPr>
              <a:t>i</a:t>
            </a:r>
          </a:p>
          <a:p>
            <a:pPr algn="ctr"/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(</a:t>
            </a:r>
            <a:r>
              <a:rPr kumimoji="0" lang="it-IT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i</a:t>
            </a:r>
            <a:r>
              <a: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 iterations)</a:t>
            </a:r>
            <a:endParaRPr lang="it-IT" sz="28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598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E6A6FD4-6115-E062-15E8-8DED2B36FD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6088" y="1690688"/>
            <a:ext cx="4978170" cy="37270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D94A8-9C83-416E-FACE-754A608B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assembly: Register file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430CA-9602-AA90-5AA1-0E19695B0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  <a:defRPr/>
            </a:pPr>
            <a:r>
              <a:rPr lang="en-US" sz="1600" b="1">
                <a:solidFill>
                  <a:prstClr val="black"/>
                </a:solidFill>
                <a:latin typeface="Consolas" panose="020B0609020204030204" pitchFamily="49" charset="0"/>
              </a:rPr>
              <a:t>mov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$0x0101,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eax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sz="1600" b="1" err="1">
                <a:solidFill>
                  <a:prstClr val="black"/>
                </a:solidFill>
                <a:latin typeface="Consolas" panose="020B0609020204030204" pitchFamily="49" charset="0"/>
              </a:rPr>
              <a:t>movb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%al, %bl;</a:t>
            </a:r>
          </a:p>
          <a:p>
            <a:pPr marL="0" indent="0">
              <a:buNone/>
              <a:defRPr/>
            </a:pPr>
            <a:r>
              <a:rPr lang="en-US" sz="1600" b="1">
                <a:solidFill>
                  <a:prstClr val="black"/>
                </a:solidFill>
                <a:latin typeface="Consolas" panose="020B0609020204030204" pitchFamily="49" charset="0"/>
              </a:rPr>
              <a:t>add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ebx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, %</a:t>
            </a:r>
            <a:r>
              <a:rPr lang="en-US" sz="1600" err="1">
                <a:solidFill>
                  <a:prstClr val="black"/>
                </a:solidFill>
                <a:latin typeface="Consolas" panose="020B0609020204030204" pitchFamily="49" charset="0"/>
              </a:rPr>
              <a:t>ecx</a:t>
            </a:r>
            <a:r>
              <a:rPr lang="en-US" sz="160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0D5F-3930-CDE7-1B0D-8C9DF92A2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7630-0D1E-BA54-FD94-365693AF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F94A-84EB-F4B2-7D99-2C6898BEACAC}"/>
              </a:ext>
            </a:extLst>
          </p:cNvPr>
          <p:cNvSpPr txBox="1"/>
          <p:nvPr/>
        </p:nvSpPr>
        <p:spPr>
          <a:xfrm rot="16200000">
            <a:off x="5545252" y="3400306"/>
            <a:ext cx="125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Occurences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09C2BA-5C6A-6E5F-FDEE-14CFDF22C887}"/>
              </a:ext>
            </a:extLst>
          </p:cNvPr>
          <p:cNvSpPr txBox="1"/>
          <p:nvPr/>
        </p:nvSpPr>
        <p:spPr>
          <a:xfrm>
            <a:off x="2728870" y="5799900"/>
            <a:ext cx="6581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LT Std" panose="020B0504020202020204" pitchFamily="34" charset="0"/>
              </a:rPr>
              <a:t>Probably not register file, but </a:t>
            </a:r>
            <a:r>
              <a:rPr lang="en-US" sz="2400" b="1">
                <a:latin typeface="Helvetica LT Std" panose="020B0504020202020204" pitchFamily="34" charset="0"/>
              </a:rPr>
              <a:t>instructions skip</a:t>
            </a:r>
            <a:endParaRPr lang="it-IT" sz="2400" b="1">
              <a:latin typeface="Consolas" panose="020B0609020204030204" pitchFamily="49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FC3EE19-A245-CF82-D405-B1E756C63C26}"/>
              </a:ext>
            </a:extLst>
          </p:cNvPr>
          <p:cNvSpPr/>
          <p:nvPr/>
        </p:nvSpPr>
        <p:spPr>
          <a:xfrm>
            <a:off x="671840" y="4006608"/>
            <a:ext cx="206497" cy="365125"/>
          </a:xfrm>
          <a:custGeom>
            <a:avLst/>
            <a:gdLst>
              <a:gd name="connsiteX0" fmla="*/ 104702 w 118663"/>
              <a:gd name="connsiteY0" fmla="*/ 2066125 h 2066125"/>
              <a:gd name="connsiteX1" fmla="*/ 0 w 118663"/>
              <a:gd name="connsiteY1" fmla="*/ 2066125 h 2066125"/>
              <a:gd name="connsiteX2" fmla="*/ 0 w 118663"/>
              <a:gd name="connsiteY2" fmla="*/ 0 h 2066125"/>
              <a:gd name="connsiteX3" fmla="*/ 118663 w 118663"/>
              <a:gd name="connsiteY3" fmla="*/ 0 h 206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63" h="2066125">
                <a:moveTo>
                  <a:pt x="104702" y="2066125"/>
                </a:moveTo>
                <a:lnTo>
                  <a:pt x="0" y="2066125"/>
                </a:lnTo>
                <a:lnTo>
                  <a:pt x="0" y="0"/>
                </a:lnTo>
                <a:lnTo>
                  <a:pt x="118663" y="0"/>
                </a:ln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313592-7335-D052-332D-2BAF50AA2E6E}"/>
              </a:ext>
            </a:extLst>
          </p:cNvPr>
          <p:cNvSpPr txBox="1"/>
          <p:nvPr/>
        </p:nvSpPr>
        <p:spPr>
          <a:xfrm>
            <a:off x="7781335" y="5402429"/>
            <a:ext cx="20676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Return value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23A80-835D-F968-249E-E43752B4313D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</p:spTree>
    <p:extLst>
      <p:ext uri="{BB962C8B-B14F-4D97-AF65-F5344CB8AC3E}">
        <p14:creationId xmlns:p14="http://schemas.microsoft.com/office/powerpoint/2010/main" val="2499290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D210-2E71-B939-E494-64E568F5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microcode: </a:t>
            </a:r>
            <a:r>
              <a:rPr lang="en-US">
                <a:latin typeface="Consolas" panose="020B0609020204030204" pitchFamily="49" charset="0"/>
              </a:rPr>
              <a:t>ADD</a:t>
            </a:r>
            <a:r>
              <a:rPr lang="en-US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3823-934E-3819-8A52-92120574A2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{</a:t>
            </a: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NOP_SEQWORD</a:t>
            </a:r>
            <a:endParaRPr lang="en-US" sz="1600" b="1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}, /* ... */ {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  <a:ea typeface="+mj-ea"/>
              <a:cs typeface="+mj-c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</a:t>
            </a:r>
            <a:r>
              <a:rPr lang="en-US" sz="1600">
                <a:latin typeface="Consolas"/>
                <a:ea typeface="Fira Code"/>
                <a:cs typeface="Fira Code"/>
              </a:rPr>
              <a:t>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</a:t>
            </a:r>
            <a:r>
              <a:rPr lang="en-US" sz="1600">
                <a:latin typeface="Consolas"/>
                <a:ea typeface="Fira Code"/>
                <a:cs typeface="Fira Code"/>
              </a:rPr>
              <a:t>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END_SEQWORD</a:t>
            </a:r>
            <a:endParaRPr lang="en-US" sz="1600" b="1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},</a:t>
            </a:r>
            <a:endParaRPr lang="en-US" sz="1600">
              <a:latin typeface="Consolas"/>
            </a:endParaRPr>
          </a:p>
          <a:p>
            <a:pPr marL="0" indent="0">
              <a:buNone/>
            </a:pPr>
            <a:endParaRPr lang="en-US" sz="1600">
              <a:latin typeface="Consolas"/>
              <a:ea typeface="+mj-ea"/>
              <a:cs typeface="+mj-cs"/>
            </a:endParaRPr>
          </a:p>
          <a:p>
            <a:pPr marL="0" indent="0">
              <a:buNone/>
            </a:pPr>
            <a:endParaRPr lang="en-US" sz="1600">
              <a:latin typeface="Consolas"/>
              <a:ea typeface="+mj-ea"/>
              <a:cs typeface="+mj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90ED43-6261-C7AD-2201-C3BBC3A0FD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/>
              <a:t>Add 1 to </a:t>
            </a:r>
            <a:r>
              <a:rPr lang="en-US" err="1">
                <a:latin typeface="Consolas" panose="020B0609020204030204" pitchFamily="49" charset="0"/>
              </a:rPr>
              <a:t>ecx</a:t>
            </a:r>
            <a:r>
              <a:rPr lang="en-US"/>
              <a:t>, 10 times in a row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8FB1-D583-AF92-F0E8-D393FD81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4161A-3E10-FAF1-7641-407D4FB6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E6A68E-3D35-7C72-814C-425A00762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en-US">
                <a:latin typeface="Consolas" panose="020B0609020204030204" pitchFamily="49" charset="0"/>
              </a:rPr>
              <a:t>RDRAND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22CF9-7D27-508A-8F9B-753E6E507DC1}"/>
              </a:ext>
            </a:extLst>
          </p:cNvPr>
          <p:cNvSpPr txBox="1"/>
          <p:nvPr/>
        </p:nvSpPr>
        <p:spPr>
          <a:xfrm>
            <a:off x="6304227" y="5390486"/>
            <a:ext cx="4612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latin typeface="Helvetica LT Std" panose="020B0504020202020204" pitchFamily="34" charset="0"/>
              </a:rPr>
              <a:t>Arch fault</a:t>
            </a:r>
            <a:r>
              <a:rPr lang="it-IT" sz="2800">
                <a:latin typeface="Helvetica LT Std" panose="020B0504020202020204" pitchFamily="34" charset="0"/>
              </a:rPr>
              <a:t>: </a:t>
            </a:r>
            <a:r>
              <a:rPr lang="it-IT" sz="2800">
                <a:latin typeface="Consolas" panose="020B0609020204030204" pitchFamily="49" charset="0"/>
              </a:rPr>
              <a:t>ecx % 10 = 0</a:t>
            </a:r>
          </a:p>
          <a:p>
            <a:pPr algn="ctr"/>
            <a:r>
              <a:rPr lang="en-US" sz="2800" b="1" err="1">
                <a:latin typeface="Helvetica LT Std" panose="020B0504020202020204" pitchFamily="34" charset="0"/>
              </a:rPr>
              <a:t>μarch</a:t>
            </a:r>
            <a:r>
              <a:rPr lang="en-US" sz="2800" b="1">
                <a:latin typeface="Helvetica LT Std" panose="020B0504020202020204" pitchFamily="34" charset="0"/>
              </a:rPr>
              <a:t> fault:</a:t>
            </a:r>
            <a:r>
              <a:rPr lang="en-US" sz="2800">
                <a:latin typeface="Helvetica LT Std" panose="020B0504020202020204" pitchFamily="34" charset="0"/>
              </a:rPr>
              <a:t> </a:t>
            </a:r>
            <a:r>
              <a:rPr lang="en-US" sz="2800" err="1">
                <a:latin typeface="Consolas" panose="020B0609020204030204" pitchFamily="49" charset="0"/>
              </a:rPr>
              <a:t>ecx</a:t>
            </a:r>
            <a:r>
              <a:rPr lang="en-US" sz="2800">
                <a:latin typeface="Consolas" panose="020B0609020204030204" pitchFamily="49" charset="0"/>
              </a:rPr>
              <a:t> % 10 ≠</a:t>
            </a:r>
            <a:r>
              <a:rPr lang="it-IT" sz="2800">
                <a:latin typeface="Consolas" panose="020B0609020204030204" pitchFamily="49" charset="0"/>
              </a:rPr>
              <a:t> 0</a:t>
            </a:r>
            <a:r>
              <a:rPr lang="en-US" sz="2800" b="1">
                <a:latin typeface="Helvetica LT Std" panose="020B0504020202020204" pitchFamily="34" charset="0"/>
              </a:rPr>
              <a:t> </a:t>
            </a:r>
            <a:endParaRPr lang="it-IT" sz="2800" b="1">
              <a:latin typeface="Helvetica LT Std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7FF17-B016-09DA-B787-D723A9D1D467}"/>
              </a:ext>
            </a:extLst>
          </p:cNvPr>
          <p:cNvSpPr txBox="1"/>
          <p:nvPr/>
        </p:nvSpPr>
        <p:spPr>
          <a:xfrm>
            <a:off x="1644345" y="5466437"/>
            <a:ext cx="356931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>
                <a:latin typeface="Helvetica LT Std" panose="020B0504020202020204" pitchFamily="34" charset="0"/>
              </a:rPr>
              <a:t>Normal</a:t>
            </a:r>
            <a:r>
              <a:rPr lang="it-IT" sz="2800">
                <a:latin typeface="Helvetica LT Std" panose="020B0504020202020204" pitchFamily="34" charset="0"/>
              </a:rPr>
              <a:t>: </a:t>
            </a:r>
            <a:r>
              <a:rPr lang="it-IT" sz="2800">
                <a:latin typeface="Consolas" panose="020B0609020204030204" pitchFamily="49" charset="0"/>
              </a:rPr>
              <a:t>ecx = </a:t>
            </a:r>
            <a:r>
              <a:rPr lang="it-IT" sz="2800" i="1">
                <a:latin typeface="Consolas" panose="020B0609020204030204" pitchFamily="49" charset="0"/>
              </a:rPr>
              <a:t>i</a:t>
            </a:r>
            <a:r>
              <a:rPr lang="it-IT" sz="2800">
                <a:latin typeface="Consolas" panose="020B0609020204030204" pitchFamily="49" charset="0"/>
              </a:rPr>
              <a:t>*10</a:t>
            </a:r>
          </a:p>
          <a:p>
            <a:pPr algn="ctr"/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(</a:t>
            </a:r>
            <a:r>
              <a:rPr kumimoji="0" lang="it-IT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</a:rPr>
              <a:t>i</a:t>
            </a:r>
            <a:r>
              <a:rPr kumimoji="0" lang="it-IT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rPr>
              <a:t> iterations)</a:t>
            </a:r>
            <a:endParaRPr lang="it-IT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90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D210-2E71-B939-E494-64E568F5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microcode: </a:t>
            </a:r>
            <a:r>
              <a:rPr lang="en-US">
                <a:latin typeface="Consolas" panose="020B0609020204030204" pitchFamily="49" charset="0"/>
              </a:rPr>
              <a:t>ADD</a:t>
            </a:r>
            <a:r>
              <a:rPr lang="en-US"/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3823-934E-3819-8A52-92120574A2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{</a:t>
            </a: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NOP_SEQWORD</a:t>
            </a:r>
            <a:endParaRPr lang="en-US" sz="1600" b="1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}, /* ... */ {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ADD_DSZ64_DRI</a:t>
            </a:r>
            <a:r>
              <a:rPr lang="en-US" sz="1600">
                <a:latin typeface="Consolas"/>
                <a:ea typeface="Fira Code"/>
                <a:cs typeface="Fira Code"/>
              </a:rPr>
              <a:t>(RCX, RCX, 1),</a:t>
            </a:r>
            <a:endParaRPr lang="en-US" sz="1600">
              <a:latin typeface="Consolas"/>
              <a:ea typeface="+mj-ea"/>
              <a:cs typeface="+mj-c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</a:t>
            </a:r>
            <a:r>
              <a:rPr lang="en-US" sz="1600">
                <a:latin typeface="Consolas"/>
                <a:ea typeface="Fira Code"/>
                <a:cs typeface="Fira Code"/>
              </a:rPr>
              <a:t>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NOP</a:t>
            </a:r>
            <a:r>
              <a:rPr lang="en-US" sz="1600">
                <a:latin typeface="Consolas"/>
                <a:ea typeface="Fira Code"/>
                <a:cs typeface="Fira Code"/>
              </a:rPr>
              <a:t>,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  </a:t>
            </a:r>
            <a:r>
              <a:rPr lang="en-US" sz="1600" b="1">
                <a:latin typeface="Consolas"/>
                <a:ea typeface="Fira Code"/>
                <a:cs typeface="Fira Code"/>
              </a:rPr>
              <a:t>END_SEQWORD</a:t>
            </a:r>
            <a:endParaRPr lang="en-US" sz="1600" b="1">
              <a:latin typeface="Consolas"/>
            </a:endParaRPr>
          </a:p>
          <a:p>
            <a:pPr>
              <a:buNone/>
            </a:pPr>
            <a:r>
              <a:rPr lang="en-US" sz="1600">
                <a:latin typeface="Consolas"/>
                <a:ea typeface="Fira Code"/>
                <a:cs typeface="Fira Code"/>
              </a:rPr>
              <a:t>},</a:t>
            </a:r>
            <a:endParaRPr lang="en-US" sz="1600">
              <a:latin typeface="Consolas"/>
            </a:endParaRPr>
          </a:p>
          <a:p>
            <a:pPr marL="0" indent="0">
              <a:buNone/>
            </a:pPr>
            <a:endParaRPr lang="en-US" sz="1600">
              <a:latin typeface="Consolas"/>
              <a:ea typeface="+mj-ea"/>
              <a:cs typeface="+mj-cs"/>
            </a:endParaRPr>
          </a:p>
          <a:p>
            <a:pPr marL="0" indent="0">
              <a:buNone/>
            </a:pPr>
            <a:endParaRPr lang="en-US" sz="1600">
              <a:latin typeface="Consolas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8FB1-D583-AF92-F0E8-D393FD81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4161A-3E10-FAF1-7641-407D4FB6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44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E6A68E-3D35-7C72-814C-425A00762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Replace </a:t>
            </a:r>
            <a:r>
              <a:rPr lang="en-US">
                <a:latin typeface="Consolas" panose="020B0609020204030204" pitchFamily="49" charset="0"/>
              </a:rPr>
              <a:t>RDRAND</a:t>
            </a:r>
          </a:p>
        </p:txBody>
      </p:sp>
      <p:pic>
        <p:nvPicPr>
          <p:cNvPr id="4" name="Content Placeholder 3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C29BB764-541A-516D-0FCF-C675D8F61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1" y="2022093"/>
            <a:ext cx="4552121" cy="338856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DE603-EAD9-5D8A-AB08-E7E752884A9B}"/>
              </a:ext>
            </a:extLst>
          </p:cNvPr>
          <p:cNvSpPr txBox="1"/>
          <p:nvPr/>
        </p:nvSpPr>
        <p:spPr>
          <a:xfrm rot="16200000">
            <a:off x="5545252" y="3400306"/>
            <a:ext cx="125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Occurences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EE672-0E53-55D4-42D6-34BB0906B35B}"/>
              </a:ext>
            </a:extLst>
          </p:cNvPr>
          <p:cNvSpPr txBox="1"/>
          <p:nvPr/>
        </p:nvSpPr>
        <p:spPr>
          <a:xfrm>
            <a:off x="3085133" y="5799900"/>
            <a:ext cx="5869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LT Std" panose="020B0504020202020204" pitchFamily="34" charset="0"/>
              </a:rPr>
              <a:t>Both x86 and microcode </a:t>
            </a:r>
            <a:r>
              <a:rPr lang="en-US" sz="2400" b="1">
                <a:latin typeface="Helvetica LT Std" panose="020B0504020202020204" pitchFamily="34" charset="0"/>
              </a:rPr>
              <a:t>instruction skip</a:t>
            </a:r>
            <a:endParaRPr lang="it-IT" sz="2400" b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D92F3-2D02-9442-CBE3-7C2FCDBFF5C9}"/>
              </a:ext>
            </a:extLst>
          </p:cNvPr>
          <p:cNvSpPr txBox="1"/>
          <p:nvPr/>
        </p:nvSpPr>
        <p:spPr>
          <a:xfrm>
            <a:off x="7781335" y="5402429"/>
            <a:ext cx="20676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Return value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E7A4B-C488-E524-37D9-F4F2130F0530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✔️</a:t>
            </a:r>
          </a:p>
        </p:txBody>
      </p:sp>
    </p:spTree>
    <p:extLst>
      <p:ext uri="{BB962C8B-B14F-4D97-AF65-F5344CB8AC3E}">
        <p14:creationId xmlns:p14="http://schemas.microsoft.com/office/powerpoint/2010/main" val="2169667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8B81B8-EC8E-7AB9-2768-910D002F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 on: Microcode updates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CE39A6-91BB-FD4F-BCAE-4CE8838A0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LT Std"/>
              </a:rPr>
              <a:t>Documented in previous research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Treat it as a </a:t>
            </a:r>
            <a:r>
              <a:rPr lang="en-US" b="1" dirty="0">
                <a:latin typeface="Helvetica LT Std"/>
              </a:rPr>
              <a:t>gray box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I </a:t>
            </a:r>
            <a:r>
              <a:rPr lang="en-US" b="1" dirty="0">
                <a:latin typeface="Helvetica LT Std"/>
              </a:rPr>
              <a:t>hope </a:t>
            </a:r>
            <a:r>
              <a:rPr lang="en-US" dirty="0">
                <a:latin typeface="Helvetica LT Std"/>
              </a:rPr>
              <a:t>it works like this</a:t>
            </a:r>
          </a:p>
          <a:p>
            <a:pPr>
              <a:buFont typeface="Courier New" panose="020B0604020202020204" pitchFamily="34" charset="0"/>
              <a:buChar char="o"/>
            </a:pPr>
            <a:endParaRPr lang="en-US" dirty="0">
              <a:latin typeface="Helvetica LT Std"/>
            </a:endParaRPr>
          </a:p>
          <a:p>
            <a:r>
              <a:rPr lang="en-US" b="1" dirty="0">
                <a:latin typeface="Helvetica LT Std"/>
              </a:rPr>
              <a:t>Secure </a:t>
            </a:r>
            <a:r>
              <a:rPr lang="en-US" dirty="0">
                <a:latin typeface="Helvetica LT Std"/>
              </a:rPr>
              <a:t>(enough) cryptographic primitives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BAAE844-D507-0B8A-5D04-82431E3CB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7272" y="1827149"/>
            <a:ext cx="3922024" cy="3780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9854-8993-4D32-66B6-A6BF463D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2A7EF-0103-0A17-603A-0D47FEED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09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8B81B8-EC8E-7AB9-2768-910D002F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 on: Microcode updates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CE39A6-91BB-FD4F-BCAE-4CE8838A0E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LT Std"/>
              </a:rPr>
              <a:t>Documented in previous research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Treat it as a </a:t>
            </a:r>
            <a:r>
              <a:rPr lang="en-US" b="1" dirty="0">
                <a:latin typeface="Helvetica LT Std"/>
              </a:rPr>
              <a:t>gray box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Helvetica LT Std"/>
              </a:rPr>
              <a:t>I </a:t>
            </a:r>
            <a:r>
              <a:rPr lang="en-US" b="1" dirty="0">
                <a:latin typeface="Helvetica LT Std"/>
              </a:rPr>
              <a:t>hope </a:t>
            </a:r>
            <a:r>
              <a:rPr lang="en-US" dirty="0">
                <a:latin typeface="Helvetica LT Std"/>
              </a:rPr>
              <a:t>it works like this</a:t>
            </a:r>
          </a:p>
          <a:p>
            <a:pPr>
              <a:buFont typeface="Courier New" panose="020B0604020202020204" pitchFamily="34" charset="0"/>
              <a:buChar char="o"/>
            </a:pPr>
            <a:endParaRPr lang="en-US" dirty="0">
              <a:latin typeface="Helvetica LT Std"/>
            </a:endParaRPr>
          </a:p>
          <a:p>
            <a:r>
              <a:rPr lang="en-US" b="1" dirty="0">
                <a:latin typeface="Helvetica LT Std"/>
              </a:rPr>
              <a:t>Secure </a:t>
            </a:r>
            <a:r>
              <a:rPr lang="en-US" dirty="0">
                <a:latin typeface="Helvetica LT Std"/>
              </a:rPr>
              <a:t>(enough) cryptographic primitives</a:t>
            </a:r>
          </a:p>
          <a:p>
            <a:endParaRPr lang="en-US" dirty="0">
              <a:latin typeface="Helvetica LT Std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BAAE844-D507-0B8A-5D04-82431E3CB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272" y="1827149"/>
            <a:ext cx="3922024" cy="3780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9854-8993-4D32-66B6-A6BF463D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2A7EF-0103-0A17-603A-0D47FEED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654F9-6FE4-2F2C-D0F6-DD7152B44A5A}"/>
              </a:ext>
            </a:extLst>
          </p:cNvPr>
          <p:cNvSpPr/>
          <p:nvPr/>
        </p:nvSpPr>
        <p:spPr>
          <a:xfrm>
            <a:off x="7915275" y="4688680"/>
            <a:ext cx="1254919" cy="5262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C63F3-4A94-454B-6332-CDDA5DF6B5F1}"/>
              </a:ext>
            </a:extLst>
          </p:cNvPr>
          <p:cNvSpPr/>
          <p:nvPr/>
        </p:nvSpPr>
        <p:spPr>
          <a:xfrm>
            <a:off x="7898606" y="2607470"/>
            <a:ext cx="1300163" cy="5453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261C2-9B87-46AC-CE1C-67205CBF4218}"/>
              </a:ext>
            </a:extLst>
          </p:cNvPr>
          <p:cNvSpPr txBox="1"/>
          <p:nvPr/>
        </p:nvSpPr>
        <p:spPr>
          <a:xfrm>
            <a:off x="3600224" y="5702529"/>
            <a:ext cx="4839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latin typeface="Helvetica LT Std" panose="020B0504020202020204" pitchFamily="34" charset="0"/>
              </a:rPr>
              <a:t>Can we attack these?</a:t>
            </a:r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354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09C6-A5C2-AA77-01CA-258A8C0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Microcode update: RSA modulus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BE99-B60F-16D5-AEA7-88397E72C6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LT Std"/>
              </a:rPr>
              <a:t>Update is </a:t>
            </a:r>
            <a:r>
              <a:rPr lang="en-US" b="1" dirty="0">
                <a:latin typeface="Helvetica LT Std"/>
              </a:rPr>
              <a:t>not constant-time</a:t>
            </a:r>
          </a:p>
          <a:p>
            <a:pPr marL="0" indent="0" algn="ctr">
              <a:buNone/>
            </a:pP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exec</a:t>
            </a:r>
            <a:r>
              <a:rPr lang="en-US" dirty="0">
                <a:latin typeface="Helvetica LT Std"/>
              </a:rPr>
              <a:t> vs </a:t>
            </a: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ref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signature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update (fail)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Measure </a:t>
            </a: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ref</a:t>
            </a:r>
            <a:r>
              <a:rPr lang="en-US" dirty="0"/>
              <a:t> (fail)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Glitch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68488B7-BAF9-749A-242D-420D13DFF1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951" y="1826860"/>
            <a:ext cx="3408555" cy="3780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51F8-7494-266E-5E70-5F0D5B4B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3870-69AB-83BD-5A33-24334B54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091A8D-84B2-0063-7B7A-452DE055043C}"/>
              </a:ext>
            </a:extLst>
          </p:cNvPr>
          <p:cNvGrpSpPr/>
          <p:nvPr/>
        </p:nvGrpSpPr>
        <p:grpSpPr>
          <a:xfrm>
            <a:off x="1887135" y="5732036"/>
            <a:ext cx="9029837" cy="480131"/>
            <a:chOff x="1887135" y="5747150"/>
            <a:chExt cx="9029837" cy="4801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559AC-20C0-7B2C-77E4-CCB934890DC7}"/>
                </a:ext>
              </a:extLst>
            </p:cNvPr>
            <p:cNvSpPr txBox="1"/>
            <p:nvPr/>
          </p:nvSpPr>
          <p:spPr>
            <a:xfrm>
              <a:off x="6304227" y="5747150"/>
              <a:ext cx="4612745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2800" b="1">
                  <a:latin typeface="Helvetica LT Std" panose="020B0504020202020204" pitchFamily="34" charset="0"/>
                </a:rPr>
                <a:t>Fault: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exec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 &gt;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ref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C67C98-F2D5-67BA-AD1A-9C8425B2CE18}"/>
                </a:ext>
              </a:extLst>
            </p:cNvPr>
            <p:cNvSpPr txBox="1"/>
            <p:nvPr/>
          </p:nvSpPr>
          <p:spPr>
            <a:xfrm>
              <a:off x="1887135" y="5747150"/>
              <a:ext cx="30837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2800" b="1">
                  <a:latin typeface="Helvetica LT Std" panose="020B0504020202020204" pitchFamily="34" charset="0"/>
                </a:rPr>
                <a:t>Normal</a:t>
              </a:r>
              <a:r>
                <a:rPr lang="it-IT" sz="2800">
                  <a:latin typeface="Helvetica LT Std" panose="020B0504020202020204" pitchFamily="34" charset="0"/>
                </a:rPr>
                <a:t>: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exec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 =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ref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6CFE25A-C4B6-42E1-844A-507E8CED6309}"/>
              </a:ext>
            </a:extLst>
          </p:cNvPr>
          <p:cNvSpPr/>
          <p:nvPr/>
        </p:nvSpPr>
        <p:spPr>
          <a:xfrm>
            <a:off x="7898606" y="2607470"/>
            <a:ext cx="1300163" cy="5453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18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9">
            <a:extLst>
              <a:ext uri="{FF2B5EF4-FFF2-40B4-BE49-F238E27FC236}">
                <a16:creationId xmlns:a16="http://schemas.microsoft.com/office/drawing/2014/main" id="{40E90046-4061-6327-EF41-62401D688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951" y="1826860"/>
            <a:ext cx="3408555" cy="37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F509C6-A5C2-AA77-01CA-258A8C0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Microcode update: RSA modulus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49A10E-4A7C-0BA3-75FB-6569C2D02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61804" y="2119800"/>
            <a:ext cx="4534390" cy="33804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51F8-7494-266E-5E70-5F0D5B4B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F3870-69AB-83BD-5A33-24334B54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12F43-F52E-E416-84C7-2F2C455D33E5}"/>
              </a:ext>
            </a:extLst>
          </p:cNvPr>
          <p:cNvSpPr txBox="1"/>
          <p:nvPr/>
        </p:nvSpPr>
        <p:spPr>
          <a:xfrm>
            <a:off x="2318919" y="5742569"/>
            <a:ext cx="755418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800" b="1" dirty="0">
                <a:latin typeface="Helvetica LT Std" panose="020B0504020202020204" pitchFamily="34" charset="0"/>
              </a:rPr>
              <a:t>Interesting</a:t>
            </a:r>
            <a:r>
              <a:rPr lang="it-IT" sz="2800" dirty="0">
                <a:latin typeface="Helvetica LT Std" panose="020B0504020202020204" pitchFamily="34" charset="0"/>
              </a:rPr>
              <a:t> timings :) 			</a:t>
            </a:r>
            <a:r>
              <a:rPr lang="it-IT" sz="2800" b="1" dirty="0">
                <a:latin typeface="Helvetica LT Std" panose="020B0504020202020204" pitchFamily="34" charset="0"/>
              </a:rPr>
              <a:t>Fail</a:t>
            </a:r>
            <a:r>
              <a:rPr lang="it-IT" sz="2800" dirty="0">
                <a:latin typeface="Helvetica LT Std" panose="020B0504020202020204" pitchFamily="34" charset="0"/>
              </a:rPr>
              <a:t> update :(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T Std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E0FAA-D583-1D4D-1026-271698A33FF3}"/>
              </a:ext>
            </a:extLst>
          </p:cNvPr>
          <p:cNvSpPr txBox="1"/>
          <p:nvPr/>
        </p:nvSpPr>
        <p:spPr>
          <a:xfrm rot="16200000">
            <a:off x="472618" y="3400306"/>
            <a:ext cx="125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Occurences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889C4-482B-27C0-B349-A1CED07DAC56}"/>
              </a:ext>
            </a:extLst>
          </p:cNvPr>
          <p:cNvSpPr txBox="1"/>
          <p:nvPr/>
        </p:nvSpPr>
        <p:spPr>
          <a:xfrm>
            <a:off x="2395161" y="5311745"/>
            <a:ext cx="20676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exec</a:t>
            </a:r>
            <a:r>
              <a:rPr kumimoji="0" lang="en-US" sz="14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 </a:t>
            </a:r>
            <a:r>
              <a:rPr kumimoji="0" lang="en-US" sz="1400" b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(cycles)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5E84D-AA9B-6695-D312-E8589AE9F7A5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❔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AC5F68-3B8D-B3AE-7278-D24170D3552B}"/>
              </a:ext>
            </a:extLst>
          </p:cNvPr>
          <p:cNvSpPr/>
          <p:nvPr/>
        </p:nvSpPr>
        <p:spPr>
          <a:xfrm>
            <a:off x="7898606" y="2607470"/>
            <a:ext cx="1300163" cy="545306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94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D098-C62D-6BFE-95EC-03FCC4A8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Microcode update: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23D0-1EDA-4122-F610-8620B6E83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LT Std"/>
              </a:rPr>
              <a:t>Update is </a:t>
            </a:r>
            <a:r>
              <a:rPr lang="en-US" b="1" dirty="0">
                <a:latin typeface="Helvetica LT Std"/>
              </a:rPr>
              <a:t>not constant-time</a:t>
            </a:r>
          </a:p>
          <a:p>
            <a:pPr marL="0" indent="0" algn="ctr">
              <a:buNone/>
            </a:pP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exec</a:t>
            </a:r>
            <a:r>
              <a:rPr lang="en-US" dirty="0">
                <a:latin typeface="Helvetica LT Std"/>
              </a:rPr>
              <a:t> vs </a:t>
            </a: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ref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update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update (fail)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Measure</a:t>
            </a:r>
            <a:r>
              <a:rPr lang="en-US" dirty="0">
                <a:latin typeface="Helvetica LT Std"/>
              </a:rPr>
              <a:t> </a:t>
            </a:r>
            <a:r>
              <a:rPr lang="en-US" i="1" dirty="0" err="1">
                <a:latin typeface="Helvetica LT Std"/>
              </a:rPr>
              <a:t>T</a:t>
            </a:r>
            <a:r>
              <a:rPr lang="en-US" i="1" baseline="-25000" dirty="0" err="1">
                <a:latin typeface="Helvetica LT Std"/>
              </a:rPr>
              <a:t>ref</a:t>
            </a:r>
            <a:r>
              <a:rPr lang="en-US" dirty="0">
                <a:latin typeface="Helvetica LT Std"/>
              </a:rPr>
              <a:t> (fail)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Helvetica LT Std"/>
              </a:rPr>
              <a:t>Glitch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4F2EB2-D9DD-7A12-0659-980B68B81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437" y="1828919"/>
            <a:ext cx="3408555" cy="3780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267E0-0AB8-0602-05A0-2DFF8605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855EC-368B-3F71-686C-E50090AE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B4FE87-69D8-9A0C-9709-72B9AFA9C222}"/>
              </a:ext>
            </a:extLst>
          </p:cNvPr>
          <p:cNvGrpSpPr/>
          <p:nvPr/>
        </p:nvGrpSpPr>
        <p:grpSpPr>
          <a:xfrm>
            <a:off x="1887135" y="5732036"/>
            <a:ext cx="9029837" cy="480131"/>
            <a:chOff x="1887135" y="5747150"/>
            <a:chExt cx="9029837" cy="4801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AB150E-0F0E-F5A2-5D1A-EBE6E258BC97}"/>
                </a:ext>
              </a:extLst>
            </p:cNvPr>
            <p:cNvSpPr txBox="1"/>
            <p:nvPr/>
          </p:nvSpPr>
          <p:spPr>
            <a:xfrm>
              <a:off x="6304227" y="5747150"/>
              <a:ext cx="4612745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2800" b="1">
                  <a:latin typeface="Helvetica LT Std" panose="020B0504020202020204" pitchFamily="34" charset="0"/>
                </a:rPr>
                <a:t>Fault: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exec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 &gt;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ref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FA8344-003C-DB89-80C5-3DF38EB67485}"/>
                </a:ext>
              </a:extLst>
            </p:cNvPr>
            <p:cNvSpPr txBox="1"/>
            <p:nvPr/>
          </p:nvSpPr>
          <p:spPr>
            <a:xfrm>
              <a:off x="1887135" y="5747150"/>
              <a:ext cx="3083729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it-IT" sz="2800" b="1">
                  <a:latin typeface="Helvetica LT Std" panose="020B0504020202020204" pitchFamily="34" charset="0"/>
                </a:rPr>
                <a:t>Normal</a:t>
              </a:r>
              <a:r>
                <a:rPr lang="it-IT" sz="2800">
                  <a:latin typeface="Helvetica LT Std" panose="020B0504020202020204" pitchFamily="34" charset="0"/>
                </a:rPr>
                <a:t>: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exec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 = </a:t>
              </a:r>
              <a:r>
                <a:rPr kumimoji="0" lang="en-US" sz="2800" b="0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T</a:t>
              </a:r>
              <a:r>
                <a:rPr kumimoji="0" lang="en-US" sz="2800" b="0" i="1" u="none" strike="noStrike" kern="1200" cap="none" spc="0" normalizeH="0" baseline="-2500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 LT Std"/>
                  <a:ea typeface="+mn-ea"/>
                  <a:cs typeface="+mn-cs"/>
                </a:rPr>
                <a:t>ref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 panose="020B05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99B6F76-E30F-D571-204D-1B1FF71F62CB}"/>
              </a:ext>
            </a:extLst>
          </p:cNvPr>
          <p:cNvSpPr/>
          <p:nvPr/>
        </p:nvSpPr>
        <p:spPr>
          <a:xfrm>
            <a:off x="7915275" y="4688680"/>
            <a:ext cx="1254919" cy="5262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81341-BBF3-6037-27EE-961FF9C1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AF7F-F476-12B7-7415-702D0763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Microcode Sequencer</a:t>
            </a:r>
            <a:endParaRPr lang="en-US"/>
          </a:p>
        </p:txBody>
      </p:sp>
      <p:pic>
        <p:nvPicPr>
          <p:cNvPr id="7" name="Content Placeholder 6" descr="Custom Processing Unit: Tracing and Patching Intel Atom Microcode – Pietro Borrello, Martin Schwarzl">
            <a:extLst>
              <a:ext uri="{FF2B5EF4-FFF2-40B4-BE49-F238E27FC236}">
                <a16:creationId xmlns:a16="http://schemas.microsoft.com/office/drawing/2014/main" id="{C4805F03-00D7-7654-1CAB-EB2D59650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35179" r="80966" b="43290"/>
          <a:stretch/>
        </p:blipFill>
        <p:spPr>
          <a:xfrm>
            <a:off x="1195010" y="3008885"/>
            <a:ext cx="2000328" cy="9069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22BB4-036C-FF28-D97E-DFE1D41D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79534-2AD9-9C9F-793C-DC5D80B4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94C35-3053-D2F3-2D14-D0DE62CA228A}"/>
              </a:ext>
            </a:extLst>
          </p:cNvPr>
          <p:cNvSpPr txBox="1"/>
          <p:nvPr/>
        </p:nvSpPr>
        <p:spPr>
          <a:xfrm flipH="1">
            <a:off x="4520513" y="1692188"/>
            <a:ext cx="683740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Implements </a:t>
            </a:r>
            <a:r>
              <a:rPr lang="en-US" sz="2400" b="1">
                <a:solidFill>
                  <a:srgbClr val="000000"/>
                </a:solidFill>
                <a:latin typeface="Helvetica LT Std"/>
              </a:rPr>
              <a:t>complex</a:t>
            </a:r>
            <a:r>
              <a:rPr lang="en-US" sz="2400">
                <a:solidFill>
                  <a:srgbClr val="000000"/>
                </a:solidFill>
                <a:latin typeface="Helvetica LT Std"/>
              </a:rPr>
              <a:t> instructions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Does </a:t>
            </a:r>
            <a:r>
              <a:rPr lang="en-US" sz="2400" b="1">
                <a:solidFill>
                  <a:srgbClr val="000000"/>
                </a:solidFill>
                <a:latin typeface="Helvetica LT Std"/>
              </a:rPr>
              <a:t>not execute</a:t>
            </a:r>
            <a:r>
              <a:rPr lang="en-US" sz="2400">
                <a:solidFill>
                  <a:srgbClr val="000000"/>
                </a:solidFill>
                <a:latin typeface="Helvetica LT Std"/>
              </a:rPr>
              <a:t> code directly, however has: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ROM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RAM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Registers</a:t>
            </a:r>
            <a:endParaRPr lang="en-US"/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Instruction pointer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solidFill>
                  <a:srgbClr val="000000"/>
                </a:solidFill>
                <a:latin typeface="Helvetica LT Std"/>
              </a:rPr>
              <a:t>Peripherals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Helvetica LT Std"/>
              </a:rPr>
              <a:t>Updatable</a:t>
            </a:r>
            <a:endParaRPr lang="en-US" sz="2400">
              <a:solidFill>
                <a:srgbClr val="000000"/>
              </a:solidFill>
              <a:latin typeface="Helvetica LT Std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 b="1">
                <a:solidFill>
                  <a:srgbClr val="000000"/>
                </a:solidFill>
                <a:latin typeface="Helvetica LT Std"/>
              </a:rPr>
              <a:t>Signed</a:t>
            </a:r>
            <a:r>
              <a:rPr lang="en-US" sz="2400">
                <a:solidFill>
                  <a:srgbClr val="000000"/>
                </a:solidFill>
                <a:latin typeface="Helvetica LT Std"/>
              </a:rPr>
              <a:t> updates</a:t>
            </a:r>
          </a:p>
        </p:txBody>
      </p:sp>
    </p:spTree>
    <p:extLst>
      <p:ext uri="{BB962C8B-B14F-4D97-AF65-F5344CB8AC3E}">
        <p14:creationId xmlns:p14="http://schemas.microsoft.com/office/powerpoint/2010/main" val="26005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D098-C62D-6BFE-95EC-03FCC4A8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Microcode update: Signature</a:t>
            </a:r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DA6BFF5-EBDD-B7BF-49E9-49AF5836AA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0999" y="2028119"/>
            <a:ext cx="4536000" cy="3381600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4F2EB2-D9DD-7A12-0659-980B68B81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7437" y="1828919"/>
            <a:ext cx="3408555" cy="37800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267E0-0AB8-0602-05A0-2DFF8605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855EC-368B-3F71-686C-E50090AE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D35B3-F6F4-8CE7-645A-529AA676DAAF}"/>
              </a:ext>
            </a:extLst>
          </p:cNvPr>
          <p:cNvSpPr txBox="1"/>
          <p:nvPr/>
        </p:nvSpPr>
        <p:spPr>
          <a:xfrm rot="16200000">
            <a:off x="472618" y="3400306"/>
            <a:ext cx="1256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>
                <a:latin typeface="Helvetica LT Std" panose="020B0504020202020204" pitchFamily="34" charset="0"/>
              </a:rPr>
              <a:t>Occurences</a:t>
            </a:r>
            <a:endParaRPr lang="en-US" sz="1400">
              <a:latin typeface="Helvetica LT Std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0A593-F7C0-DA8A-7730-DD71CD22C2BA}"/>
              </a:ext>
            </a:extLst>
          </p:cNvPr>
          <p:cNvSpPr txBox="1"/>
          <p:nvPr/>
        </p:nvSpPr>
        <p:spPr>
          <a:xfrm>
            <a:off x="2395161" y="5311745"/>
            <a:ext cx="206767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T</a:t>
            </a:r>
            <a:r>
              <a:rPr kumimoji="0" lang="en-US" sz="1400" b="0" i="1" u="none" strike="noStrike" kern="1200" cap="none" spc="0" normalizeH="0" baseline="-2500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exec</a:t>
            </a:r>
            <a:r>
              <a:rPr kumimoji="0" lang="en-US" sz="1400" b="0" i="1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 </a:t>
            </a:r>
            <a:r>
              <a:rPr kumimoji="0" lang="en-US" sz="1400" b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T Std"/>
                <a:ea typeface="+mn-ea"/>
                <a:cs typeface="+mn-cs"/>
              </a:rPr>
              <a:t>(cycles)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E728AB-0D3A-EB62-1785-0FCDB501240C}"/>
              </a:ext>
            </a:extLst>
          </p:cNvPr>
          <p:cNvSpPr txBox="1"/>
          <p:nvPr/>
        </p:nvSpPr>
        <p:spPr>
          <a:xfrm>
            <a:off x="2720467" y="5742569"/>
            <a:ext cx="675108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2800" b="1" dirty="0">
                <a:latin typeface="Helvetica LT Std" panose="020B0504020202020204" pitchFamily="34" charset="0"/>
              </a:rPr>
              <a:t>Meh</a:t>
            </a:r>
            <a:r>
              <a:rPr lang="it-IT" sz="2800" dirty="0">
                <a:latin typeface="Helvetica LT Std" panose="020B0504020202020204" pitchFamily="34" charset="0"/>
              </a:rPr>
              <a:t> timings :(			</a:t>
            </a:r>
            <a:r>
              <a:rPr lang="it-IT" sz="2800" b="1" dirty="0">
                <a:latin typeface="Helvetica LT Std" panose="020B0504020202020204" pitchFamily="34" charset="0"/>
              </a:rPr>
              <a:t>Fail </a:t>
            </a:r>
            <a:r>
              <a:rPr lang="it-IT" sz="2800" dirty="0">
                <a:latin typeface="Helvetica LT Std" panose="020B0504020202020204" pitchFamily="34" charset="0"/>
              </a:rPr>
              <a:t>update :(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T Std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CCC4A-8C04-7BFE-5420-D46717373EA5}"/>
              </a:ext>
            </a:extLst>
          </p:cNvPr>
          <p:cNvSpPr txBox="1"/>
          <p:nvPr/>
        </p:nvSpPr>
        <p:spPr>
          <a:xfrm>
            <a:off x="9953625" y="473908"/>
            <a:ext cx="1400175" cy="1107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US" sz="6600" dirty="0"/>
              <a:t>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02944-5E67-EBDD-B7A7-C99D724A3ACE}"/>
              </a:ext>
            </a:extLst>
          </p:cNvPr>
          <p:cNvSpPr/>
          <p:nvPr/>
        </p:nvSpPr>
        <p:spPr>
          <a:xfrm>
            <a:off x="7915275" y="4688680"/>
            <a:ext cx="1254919" cy="5262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04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229-8A94-F7BA-A816-BCA4934E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Recap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B574-63F4-85D3-D891-9642795AB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93817"/>
            <a:ext cx="5181600" cy="36831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Evidence of:</a:t>
            </a:r>
          </a:p>
          <a:p>
            <a:r>
              <a:rPr lang="it-IT" sz="2400" dirty="0"/>
              <a:t>x86 </a:t>
            </a:r>
            <a:r>
              <a:rPr lang="it-IT" sz="2400" b="1" dirty="0"/>
              <a:t>arithmetic faults</a:t>
            </a:r>
          </a:p>
          <a:p>
            <a:r>
              <a:rPr lang="en-US" sz="2400" dirty="0"/>
              <a:t>x86 instruction </a:t>
            </a:r>
            <a:r>
              <a:rPr lang="en-US" sz="2400" b="1" dirty="0"/>
              <a:t>skip</a:t>
            </a:r>
          </a:p>
          <a:p>
            <a:r>
              <a:rPr lang="en-US" sz="2400" dirty="0"/>
              <a:t>Register file </a:t>
            </a:r>
            <a:r>
              <a:rPr lang="en-US" sz="2400" b="1" dirty="0"/>
              <a:t>weirdness</a:t>
            </a:r>
          </a:p>
          <a:p>
            <a:r>
              <a:rPr lang="el-GR" sz="2400" dirty="0"/>
              <a:t>μ</a:t>
            </a:r>
            <a:r>
              <a:rPr lang="it-IT" sz="2400" dirty="0"/>
              <a:t>-instruction </a:t>
            </a:r>
            <a:r>
              <a:rPr lang="it-IT" sz="2400" b="1" dirty="0"/>
              <a:t>skip</a:t>
            </a:r>
          </a:p>
          <a:p>
            <a:r>
              <a:rPr lang="en-US" sz="2400" dirty="0"/>
              <a:t>Changed update program </a:t>
            </a:r>
            <a:r>
              <a:rPr lang="en-US" sz="2400" b="1" dirty="0"/>
              <a:t>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D375AA-36BE-C355-3C63-582F9EA5E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93817"/>
            <a:ext cx="5181600" cy="3683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dirty="0"/>
              <a:t>Future work:</a:t>
            </a:r>
          </a:p>
          <a:p>
            <a:r>
              <a:rPr lang="it-IT" sz="2400" dirty="0"/>
              <a:t>Reverse </a:t>
            </a:r>
            <a:r>
              <a:rPr lang="it-IT" sz="2400" dirty="0" err="1"/>
              <a:t>engineer</a:t>
            </a:r>
            <a:r>
              <a:rPr lang="it-IT" sz="2400" dirty="0"/>
              <a:t> </a:t>
            </a:r>
            <a:r>
              <a:rPr lang="it-IT" sz="2400" dirty="0" err="1"/>
              <a:t>microcode</a:t>
            </a:r>
            <a:r>
              <a:rPr lang="it-IT" sz="2400" dirty="0"/>
              <a:t> update</a:t>
            </a:r>
          </a:p>
          <a:p>
            <a:pPr marL="457200" lvl="1" indent="0">
              <a:buNone/>
            </a:pPr>
            <a:r>
              <a:rPr lang="it-IT" sz="2000" dirty="0" err="1"/>
              <a:t>Why</a:t>
            </a:r>
            <a:r>
              <a:rPr lang="it-IT" sz="2000" dirty="0"/>
              <a:t> glitch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enough</a:t>
            </a:r>
            <a:r>
              <a:rPr lang="it-IT" sz="2000" dirty="0"/>
              <a:t>?</a:t>
            </a:r>
          </a:p>
          <a:p>
            <a:r>
              <a:rPr lang="en-US" sz="2400">
                <a:latin typeface="Helvetica LT Std"/>
              </a:rPr>
              <a:t>Replace PMIC</a:t>
            </a:r>
            <a:endParaRPr lang="en-US" sz="2400"/>
          </a:p>
          <a:p>
            <a:r>
              <a:rPr lang="en-US" sz="2400" dirty="0"/>
              <a:t>TOCTOU RSA modulus?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D91A2-A210-03BF-7E67-985C3C31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1562B-8F50-095B-49F5-1019886D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8D1D6-A20D-422B-F773-E262ED37A476}"/>
              </a:ext>
            </a:extLst>
          </p:cNvPr>
          <p:cNvSpPr txBox="1"/>
          <p:nvPr/>
        </p:nvSpPr>
        <p:spPr>
          <a:xfrm>
            <a:off x="838200" y="169068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/>
              <a:t>Unsigned</a:t>
            </a:r>
            <a:r>
              <a:rPr lang="it-IT" sz="2800"/>
              <a:t> microcode update </a:t>
            </a:r>
            <a:r>
              <a:rPr lang="it-IT" sz="2800" b="1"/>
              <a:t>rejected</a:t>
            </a:r>
          </a:p>
        </p:txBody>
      </p:sp>
    </p:spTree>
    <p:extLst>
      <p:ext uri="{BB962C8B-B14F-4D97-AF65-F5344CB8AC3E}">
        <p14:creationId xmlns:p14="http://schemas.microsoft.com/office/powerpoint/2010/main" val="59702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B9AF78-ED3F-F7F9-D376-28347C6D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elveticaNeueLT Std Med"/>
              </a:rPr>
              <a:t>Questions, remarks, vituperation?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06203-C92C-118A-2666-16A314A4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D2DF3-DA09-D37E-F405-4CFBA105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160A2-BD79-FE57-F2D3-A28B8CD3722B}"/>
              </a:ext>
            </a:extLst>
          </p:cNvPr>
          <p:cNvGrpSpPr/>
          <p:nvPr/>
        </p:nvGrpSpPr>
        <p:grpSpPr>
          <a:xfrm>
            <a:off x="3099682" y="5882725"/>
            <a:ext cx="5992636" cy="369332"/>
            <a:chOff x="2362976" y="5414190"/>
            <a:chExt cx="5992636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33116C4-A09C-87AA-2EB5-FCAB8E7C3FA1}"/>
                </a:ext>
              </a:extLst>
            </p:cNvPr>
            <p:cNvGrpSpPr/>
            <p:nvPr/>
          </p:nvGrpSpPr>
          <p:grpSpPr>
            <a:xfrm>
              <a:off x="2362976" y="5414190"/>
              <a:ext cx="2458495" cy="369332"/>
              <a:chOff x="2287406" y="4129772"/>
              <a:chExt cx="2458495" cy="3693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6A772E-B8B0-DF9E-555B-E9F999B17771}"/>
                  </a:ext>
                </a:extLst>
              </p:cNvPr>
              <p:cNvSpPr txBox="1"/>
              <p:nvPr/>
            </p:nvSpPr>
            <p:spPr>
              <a:xfrm>
                <a:off x="2594606" y="4129772"/>
                <a:ext cx="2151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>
                    <a:hlinkClick r:id="rId2"/>
                  </a:rPr>
                  <a:t>federico@ceres-c.it</a:t>
                </a:r>
                <a:endParaRPr lang="it-IT"/>
              </a:p>
            </p:txBody>
          </p:sp>
          <p:pic>
            <p:nvPicPr>
              <p:cNvPr id="16" name="Graphic 15" descr="Envelope outline">
                <a:extLst>
                  <a:ext uri="{FF2B5EF4-FFF2-40B4-BE49-F238E27FC236}">
                    <a16:creationId xmlns:a16="http://schemas.microsoft.com/office/drawing/2014/main" id="{DD56AF92-E306-191B-78A4-50BBF42F0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87406" y="4160838"/>
                <a:ext cx="307200" cy="3072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95AF0C3-9C37-F6B6-07C1-DAEE33103958}"/>
                </a:ext>
              </a:extLst>
            </p:cNvPr>
            <p:cNvGrpSpPr/>
            <p:nvPr/>
          </p:nvGrpSpPr>
          <p:grpSpPr>
            <a:xfrm>
              <a:off x="5897118" y="5414190"/>
              <a:ext cx="2458494" cy="369332"/>
              <a:chOff x="2896979" y="4545332"/>
              <a:chExt cx="2458494" cy="369332"/>
            </a:xfrm>
          </p:grpSpPr>
          <p:pic>
            <p:nvPicPr>
              <p:cNvPr id="14" name="Graphic 13" descr="Internet outline">
                <a:extLst>
                  <a:ext uri="{FF2B5EF4-FFF2-40B4-BE49-F238E27FC236}">
                    <a16:creationId xmlns:a16="http://schemas.microsoft.com/office/drawing/2014/main" id="{E684D629-6EE7-7D0B-6C6F-3CE6D1FCF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96979" y="4576398"/>
                <a:ext cx="307200" cy="3072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709EDD-2B9C-F7C3-8632-48B42D7B6630}"/>
                  </a:ext>
                </a:extLst>
              </p:cNvPr>
              <p:cNvSpPr txBox="1"/>
              <p:nvPr/>
            </p:nvSpPr>
            <p:spPr>
              <a:xfrm>
                <a:off x="3204178" y="4545332"/>
                <a:ext cx="2151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hlinkClick r:id="rId7"/>
                  </a:rPr>
                  <a:t>https://ceres-c.it/</a:t>
                </a:r>
                <a:endParaRPr lang="en-US"/>
              </a:p>
            </p:txBody>
          </p:sp>
        </p:grp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EA8813-2D3D-F223-D1F3-7037930B05E4}"/>
              </a:ext>
            </a:extLst>
          </p:cNvPr>
          <p:cNvCxnSpPr>
            <a:cxnSpLocks/>
          </p:cNvCxnSpPr>
          <p:nvPr/>
        </p:nvCxnSpPr>
        <p:spPr>
          <a:xfrm>
            <a:off x="2234990" y="2780986"/>
            <a:ext cx="7722021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8AA1E07-0FD9-7688-EA56-F45EACDDB42B}"/>
              </a:ext>
            </a:extLst>
          </p:cNvPr>
          <p:cNvSpPr txBox="1"/>
          <p:nvPr/>
        </p:nvSpPr>
        <p:spPr>
          <a:xfrm>
            <a:off x="3494141" y="3059668"/>
            <a:ext cx="520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hlinkClick r:id="rId8"/>
              </a:rPr>
              <a:t>https://github.com/ceres-c/VU-Thesis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87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5E0C-2D9A-25EA-1F3B-EA75D467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Backup 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FBD7-ADC2-13CC-56DD-597D902F8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8DA39-2C47-17EB-D218-75E733E3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E4C16-2A55-4821-6F7D-B64FA0B4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62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337D-865F-47E4-CD8B-B92FE545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How to estimate voltages</a:t>
            </a:r>
          </a:p>
        </p:txBody>
      </p:sp>
      <p:pic>
        <p:nvPicPr>
          <p:cNvPr id="12" name="Content Placeholder 11" descr="A green and black background&#10;&#10;AI-generated content may be incorrect.">
            <a:extLst>
              <a:ext uri="{FF2B5EF4-FFF2-40B4-BE49-F238E27FC236}">
                <a16:creationId xmlns:a16="http://schemas.microsoft.com/office/drawing/2014/main" id="{B8AF40B2-823F-AA9B-43A6-3C7463206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251" y="1943894"/>
            <a:ext cx="5519498" cy="4114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2F91D-7141-974B-5B3C-3EAAEA9E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0B7F1-8090-C412-D0A1-814DDFEB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3BD8A-EFB6-B5FF-40CD-863C52CF7409}"/>
              </a:ext>
            </a:extLst>
          </p:cNvPr>
          <p:cNvSpPr txBox="1"/>
          <p:nvPr/>
        </p:nvSpPr>
        <p:spPr>
          <a:xfrm rot="16200000">
            <a:off x="2579308" y="3843090"/>
            <a:ext cx="125687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dirty="0">
                <a:latin typeface="Helvetica LT Std"/>
              </a:rPr>
              <a:t>Voltage (VID)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AC509-58B4-422A-469C-CAC14FF84784}"/>
              </a:ext>
            </a:extLst>
          </p:cNvPr>
          <p:cNvSpPr txBox="1"/>
          <p:nvPr/>
        </p:nvSpPr>
        <p:spPr>
          <a:xfrm>
            <a:off x="5455370" y="5942223"/>
            <a:ext cx="12857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Time (</a:t>
            </a:r>
            <a:r>
              <a:rPr lang="nl-NL" sz="1400" i="1">
                <a:ea typeface="+mn-lt"/>
                <a:cs typeface="+mn-lt"/>
              </a:rPr>
              <a:t>μ</a:t>
            </a:r>
            <a:r>
              <a:rPr lang="it-IT" sz="1400" i="1">
                <a:latin typeface="Helvetica LT Std"/>
              </a:rPr>
              <a:t>s</a:t>
            </a:r>
            <a:r>
              <a:rPr lang="it-IT" sz="1400">
                <a:latin typeface="Helvetica LT Std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39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DB80-D2B7-8C04-B501-F87AF18B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Signature check glitch fail</a:t>
            </a:r>
            <a:endParaRPr lang="en-US" dirty="0"/>
          </a:p>
        </p:txBody>
      </p:sp>
      <p:pic>
        <p:nvPicPr>
          <p:cNvPr id="7" name="Content Placeholder 6" descr="A green and black background&#10;&#10;AI-generated content may be incorrect.">
            <a:extLst>
              <a:ext uri="{FF2B5EF4-FFF2-40B4-BE49-F238E27FC236}">
                <a16:creationId xmlns:a16="http://schemas.microsoft.com/office/drawing/2014/main" id="{DF0A26E7-4E5A-42FA-5F1F-F655578079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69846"/>
            <a:ext cx="5181600" cy="38628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479B1-7C9E-0890-824C-6737CFB5B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19DCA-BB6E-F4BE-53B8-114C7FCE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55</a:t>
            </a:fld>
            <a:endParaRPr lang="en-US"/>
          </a:p>
        </p:txBody>
      </p:sp>
      <p:pic>
        <p:nvPicPr>
          <p:cNvPr id="13" name="Content Placeholder 12" descr="A green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EC6EE15B-F328-6346-A5AC-A98047104E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69846"/>
            <a:ext cx="5181600" cy="386289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0D4E2-C6F6-332F-A2BD-B5985F818747}"/>
              </a:ext>
            </a:extLst>
          </p:cNvPr>
          <p:cNvSpPr txBox="1"/>
          <p:nvPr/>
        </p:nvSpPr>
        <p:spPr>
          <a:xfrm>
            <a:off x="8328316" y="5870785"/>
            <a:ext cx="12857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Time (</a:t>
            </a:r>
            <a:r>
              <a:rPr lang="nl-NL" sz="1400" i="1">
                <a:ea typeface="+mn-lt"/>
                <a:cs typeface="+mn-lt"/>
              </a:rPr>
              <a:t>μ</a:t>
            </a:r>
            <a:r>
              <a:rPr lang="it-IT" sz="1400" i="1">
                <a:latin typeface="Helvetica LT Std"/>
              </a:rPr>
              <a:t>s</a:t>
            </a:r>
            <a:r>
              <a:rPr lang="it-IT" sz="1400">
                <a:latin typeface="Helvetica LT Std"/>
              </a:rPr>
              <a:t>)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BB3CF-E6E8-8F12-015F-D3E28C0F6C96}"/>
              </a:ext>
            </a:extLst>
          </p:cNvPr>
          <p:cNvSpPr txBox="1"/>
          <p:nvPr/>
        </p:nvSpPr>
        <p:spPr>
          <a:xfrm rot="16200000">
            <a:off x="5493765" y="3843090"/>
            <a:ext cx="125687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dirty="0">
                <a:latin typeface="Helvetica LT Std"/>
              </a:rPr>
              <a:t>Voltage (VID)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AC3D9-17E0-606B-2081-C73EF36C6A99}"/>
              </a:ext>
            </a:extLst>
          </p:cNvPr>
          <p:cNvSpPr txBox="1"/>
          <p:nvPr/>
        </p:nvSpPr>
        <p:spPr>
          <a:xfrm rot="16200000">
            <a:off x="67089" y="3843090"/>
            <a:ext cx="125687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dirty="0">
                <a:latin typeface="Helvetica LT Std"/>
              </a:rPr>
              <a:t>Voltage (VID)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94E1D-D4FE-F1E6-9937-F5AC2938F678}"/>
              </a:ext>
            </a:extLst>
          </p:cNvPr>
          <p:cNvSpPr txBox="1"/>
          <p:nvPr/>
        </p:nvSpPr>
        <p:spPr>
          <a:xfrm>
            <a:off x="2788370" y="5870785"/>
            <a:ext cx="12857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Time (</a:t>
            </a:r>
            <a:r>
              <a:rPr lang="nl-NL" sz="1400" i="1">
                <a:ea typeface="+mn-lt"/>
                <a:cs typeface="+mn-lt"/>
              </a:rPr>
              <a:t>μ</a:t>
            </a:r>
            <a:r>
              <a:rPr lang="it-IT" sz="1400" i="1">
                <a:latin typeface="Helvetica LT Std"/>
              </a:rPr>
              <a:t>s</a:t>
            </a:r>
            <a:r>
              <a:rPr lang="it-IT" sz="1400">
                <a:latin typeface="Helvetica LT Std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12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E5C44-A561-D320-44EF-D07A02FC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3146-8CF9-84D8-A856-232FA2F3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Signature check glitch fail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9E2E7-34CF-4FBC-8F02-93140E25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14C8F-9FC8-2C48-562A-4567CE67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56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45FB9-F9AB-BF89-CD76-CE47F803A070}"/>
              </a:ext>
            </a:extLst>
          </p:cNvPr>
          <p:cNvSpPr txBox="1"/>
          <p:nvPr/>
        </p:nvSpPr>
        <p:spPr>
          <a:xfrm rot="16200000">
            <a:off x="67089" y="3843090"/>
            <a:ext cx="125687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 dirty="0">
                <a:latin typeface="Helvetica LT Std"/>
              </a:rPr>
              <a:t>Voltage (VID)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1E6C8A-60A7-6071-B0CF-0AE816B2749C}"/>
              </a:ext>
            </a:extLst>
          </p:cNvPr>
          <p:cNvSpPr txBox="1"/>
          <p:nvPr/>
        </p:nvSpPr>
        <p:spPr>
          <a:xfrm>
            <a:off x="2788370" y="5870785"/>
            <a:ext cx="12857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latin typeface="Helvetica LT Std"/>
              </a:rPr>
              <a:t>Time (</a:t>
            </a:r>
            <a:r>
              <a:rPr lang="nl-NL" sz="1400" i="1">
                <a:ea typeface="+mn-lt"/>
                <a:cs typeface="+mn-lt"/>
              </a:rPr>
              <a:t>μ</a:t>
            </a:r>
            <a:r>
              <a:rPr lang="it-IT" sz="1400" i="1">
                <a:latin typeface="Helvetica LT Std"/>
              </a:rPr>
              <a:t>s</a:t>
            </a:r>
            <a:r>
              <a:rPr lang="it-IT" sz="1400">
                <a:latin typeface="Helvetica LT Std"/>
              </a:rPr>
              <a:t>)</a:t>
            </a:r>
            <a:endParaRPr lang="en-US"/>
          </a:p>
        </p:txBody>
      </p:sp>
      <p:pic>
        <p:nvPicPr>
          <p:cNvPr id="8" name="Content Placeholder 7" descr="A black background with red and green lines&#10;&#10;AI-generated content may be incorrect.">
            <a:extLst>
              <a:ext uri="{FF2B5EF4-FFF2-40B4-BE49-F238E27FC236}">
                <a16:creationId xmlns:a16="http://schemas.microsoft.com/office/drawing/2014/main" id="{0B509B19-7DCA-2A72-9FCF-E66C96070E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67452"/>
            <a:ext cx="5181600" cy="3867684"/>
          </a:xfr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FE5661-4ABB-9798-3706-4B481874DF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46814"/>
            <a:ext cx="5181600" cy="3108960"/>
          </a:xfrm>
        </p:spPr>
      </p:pic>
    </p:spTree>
    <p:extLst>
      <p:ext uri="{BB962C8B-B14F-4D97-AF65-F5344CB8AC3E}">
        <p14:creationId xmlns:p14="http://schemas.microsoft.com/office/powerpoint/2010/main" val="1627056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A161-DBCF-4286-40FF-835BC4BE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NeueLT Std Med"/>
              </a:rPr>
              <a:t>Why </a:t>
            </a:r>
            <a:r>
              <a:rPr lang="en-US" dirty="0" err="1">
                <a:latin typeface="HelveticaNeueLT Std Med"/>
              </a:rPr>
              <a:t>Goldmont</a:t>
            </a:r>
            <a:r>
              <a:rPr lang="en-US" dirty="0">
                <a:latin typeface="HelveticaNeueLT Std Med"/>
              </a:rPr>
              <a:t> only</a:t>
            </a:r>
          </a:p>
        </p:txBody>
      </p:sp>
      <p:pic>
        <p:nvPicPr>
          <p:cNvPr id="6" name="Content Placeholder 5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91FD403-AA39-1F13-3E5F-3CC5238D7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137" y="1632067"/>
            <a:ext cx="8419427" cy="47177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8669F-2FA4-1642-9FB3-E800EC25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92B4-BAFD-6C65-957D-6712A985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57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2278D8C-6C83-BEA0-E541-7F2DFE990D2A}"/>
              </a:ext>
            </a:extLst>
          </p:cNvPr>
          <p:cNvSpPr txBox="1">
            <a:spLocks/>
          </p:cNvSpPr>
          <p:nvPr/>
        </p:nvSpPr>
        <p:spPr>
          <a:xfrm>
            <a:off x="6281160" y="6358544"/>
            <a:ext cx="4023812" cy="3633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>
                <a:latin typeface="Helvetica LT Std"/>
              </a:rPr>
              <a:t>"How </a:t>
            </a:r>
            <a:r>
              <a:rPr lang="it-IT" dirty="0" err="1">
                <a:latin typeface="Helvetica LT Std"/>
              </a:rPr>
              <a:t>We</a:t>
            </a:r>
            <a:r>
              <a:rPr lang="it-IT" dirty="0">
                <a:latin typeface="Helvetica LT Std"/>
              </a:rPr>
              <a:t> </a:t>
            </a:r>
            <a:r>
              <a:rPr lang="it-IT" dirty="0" err="1">
                <a:latin typeface="Helvetica LT Std"/>
              </a:rPr>
              <a:t>Achieved</a:t>
            </a:r>
            <a:r>
              <a:rPr lang="it-IT" dirty="0">
                <a:latin typeface="Helvetica LT Std"/>
              </a:rPr>
              <a:t> to </a:t>
            </a:r>
            <a:r>
              <a:rPr lang="it-IT" dirty="0" err="1">
                <a:latin typeface="Helvetica LT Std"/>
              </a:rPr>
              <a:t>Execute</a:t>
            </a:r>
            <a:r>
              <a:rPr lang="it-IT" dirty="0">
                <a:latin typeface="Helvetica LT Std"/>
              </a:rPr>
              <a:t> </a:t>
            </a:r>
            <a:r>
              <a:rPr lang="it-IT" dirty="0" err="1">
                <a:latin typeface="Helvetica LT Std"/>
              </a:rPr>
              <a:t>Arbitrary</a:t>
            </a:r>
            <a:r>
              <a:rPr lang="it-IT" dirty="0">
                <a:latin typeface="Helvetica LT Std"/>
              </a:rPr>
              <a:t> </a:t>
            </a:r>
            <a:r>
              <a:rPr lang="it-IT" dirty="0" err="1">
                <a:latin typeface="Helvetica LT Std"/>
              </a:rPr>
              <a:t>Ucode</a:t>
            </a:r>
            <a:r>
              <a:rPr lang="it-IT" dirty="0">
                <a:latin typeface="Helvetica LT Std"/>
              </a:rPr>
              <a:t>"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4771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700D01-C17C-3C1E-6198-A91B2BD2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NeueLT Std Med"/>
              </a:rPr>
              <a:t>Why microcode update is a lost cause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826880-B577-C135-71DB-4570B58651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LT Std"/>
              </a:rPr>
              <a:t>We don’t have the </a:t>
            </a:r>
            <a:r>
              <a:rPr lang="en-US" b="1" dirty="0">
                <a:latin typeface="Helvetica LT Std"/>
              </a:rPr>
              <a:t>RC4 key</a:t>
            </a:r>
          </a:p>
          <a:p>
            <a:r>
              <a:rPr lang="en-US" dirty="0">
                <a:latin typeface="Helvetica LT Std"/>
              </a:rPr>
              <a:t>RC4 vulnerable to </a:t>
            </a:r>
            <a:r>
              <a:rPr lang="en-US" b="1" dirty="0">
                <a:latin typeface="Helvetica LT Std"/>
              </a:rPr>
              <a:t>bit flips</a:t>
            </a:r>
          </a:p>
          <a:p>
            <a:r>
              <a:rPr lang="en-US" dirty="0">
                <a:latin typeface="Helvetica LT Std"/>
              </a:rPr>
              <a:t>But each </a:t>
            </a:r>
            <a:r>
              <a:rPr lang="en-US" dirty="0" err="1">
                <a:latin typeface="Helvetica LT Std"/>
              </a:rPr>
              <a:t>uinstr</a:t>
            </a:r>
            <a:r>
              <a:rPr lang="en-US" dirty="0">
                <a:latin typeface="Helvetica LT Std"/>
              </a:rPr>
              <a:t>/</a:t>
            </a:r>
            <a:r>
              <a:rPr lang="en-US" dirty="0" err="1">
                <a:latin typeface="Helvetica LT Std"/>
              </a:rPr>
              <a:t>seqword</a:t>
            </a:r>
            <a:r>
              <a:rPr lang="en-US" dirty="0">
                <a:latin typeface="Helvetica LT Std"/>
              </a:rPr>
              <a:t> has a </a:t>
            </a:r>
            <a:r>
              <a:rPr lang="en-US" b="1" dirty="0">
                <a:latin typeface="Helvetica LT Std"/>
              </a:rPr>
              <a:t>CRC</a:t>
            </a:r>
          </a:p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42F150-10B3-DE8E-7CBD-8B8A587CA6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667" y="1756226"/>
            <a:ext cx="4675745" cy="450043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F7FF-F1A0-302C-116A-9BBA10E9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C7A1A-9B71-649F-D612-E1E8DB05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58</a:t>
            </a:fld>
            <a:endParaRPr lang="en-US"/>
          </a:p>
        </p:txBody>
      </p:sp>
      <p:pic>
        <p:nvPicPr>
          <p:cNvPr id="11" name="Picture 10" descr="A pink rectangular ruler with black text&#10;&#10;AI-generated content may be incorrect.">
            <a:extLst>
              <a:ext uri="{FF2B5EF4-FFF2-40B4-BE49-F238E27FC236}">
                <a16:creationId xmlns:a16="http://schemas.microsoft.com/office/drawing/2014/main" id="{E837D332-9C0C-C3B1-D0C0-F4B05B1C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" r="-87" b="3097"/>
          <a:stretch/>
        </p:blipFill>
        <p:spPr>
          <a:xfrm>
            <a:off x="834993" y="3841921"/>
            <a:ext cx="5768870" cy="852519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0DB4A9C-846D-2D8F-D9B1-3F2FDF2FD1BB}"/>
              </a:ext>
            </a:extLst>
          </p:cNvPr>
          <p:cNvSpPr txBox="1">
            <a:spLocks/>
          </p:cNvSpPr>
          <p:nvPr/>
        </p:nvSpPr>
        <p:spPr>
          <a:xfrm>
            <a:off x="834081" y="4725306"/>
            <a:ext cx="2087921" cy="35308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Helvetica LT Std"/>
              </a:rPr>
              <a:t>From </a:t>
            </a:r>
            <a:r>
              <a:rPr lang="it-IT" dirty="0" err="1">
                <a:latin typeface="Helvetica LT Std"/>
              </a:rPr>
              <a:t>lib</a:t>
            </a:r>
            <a:r>
              <a:rPr lang="it-IT" dirty="0">
                <a:latin typeface="Helvetica LT Std"/>
              </a:rPr>
              <a:t>-micro </a:t>
            </a:r>
            <a:r>
              <a:rPr lang="it-IT" dirty="0" err="1">
                <a:latin typeface="Helvetica LT Std"/>
              </a:rPr>
              <a:t>docs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076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EF73F-457C-5702-AFE5-3871F919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F9E4-8E42-2727-BC07-0C398A11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Previously on: Red Unlock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2953-0D09-0D40-00B9-C37EA725C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LT Std"/>
              </a:rPr>
              <a:t>Intel products have extensive testing &amp; </a:t>
            </a:r>
            <a:r>
              <a:rPr lang="en-US" b="1">
                <a:latin typeface="Helvetica LT Std"/>
              </a:rPr>
              <a:t>debugging</a:t>
            </a:r>
            <a:r>
              <a:rPr lang="en-US">
                <a:latin typeface="Helvetica LT Std"/>
              </a:rPr>
              <a:t> features</a:t>
            </a:r>
          </a:p>
          <a:p>
            <a:endParaRPr lang="en-US">
              <a:latin typeface="Helvetica LT Std"/>
            </a:endParaRPr>
          </a:p>
          <a:p>
            <a:r>
              <a:rPr lang="en-US" sz="2400">
                <a:latin typeface="Helvetica LT Std"/>
              </a:rPr>
              <a:t>Can be activated via: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Helvetica LT Std"/>
              </a:rPr>
              <a:t>Hardware straps </a:t>
            </a:r>
            <a:r>
              <a:rPr lang="en-US" sz="1400">
                <a:latin typeface="Helvetica LT Std"/>
              </a:rPr>
              <a:t>(preproduction only)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err="1">
                <a:latin typeface="Helvetica LT Std"/>
              </a:rPr>
              <a:t>Efuses</a:t>
            </a:r>
            <a:r>
              <a:rPr lang="en-US" sz="2000">
                <a:latin typeface="Helvetica LT Std"/>
              </a:rPr>
              <a:t> </a:t>
            </a:r>
            <a:r>
              <a:rPr lang="en-US" sz="1400">
                <a:latin typeface="Helvetica LT Std"/>
              </a:rPr>
              <a:t>(disabled on non-dev)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Helvetica LT Std"/>
              </a:rPr>
              <a:t>JTAG password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Helvetica LT Std"/>
              </a:rPr>
              <a:t>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3FB99-8429-4CCC-B6FC-BA6B1A95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9D9247-FFF8-A308-653E-388072EFA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8CAA0-21E6-CC4F-4A81-0729B90F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C906-9527-DBB8-9E7E-81BA0CDEB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Previously on: Red Unlock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5DB1B-2258-75C4-6C79-7297FDC50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Helvetica LT Std"/>
              </a:rPr>
              <a:t>Intel products have extensive testing &amp; </a:t>
            </a:r>
            <a:r>
              <a:rPr lang="en-US" b="1">
                <a:latin typeface="Helvetica LT Std"/>
              </a:rPr>
              <a:t>debugging</a:t>
            </a:r>
            <a:r>
              <a:rPr lang="en-US">
                <a:latin typeface="Helvetica LT Std"/>
              </a:rPr>
              <a:t> features</a:t>
            </a:r>
          </a:p>
          <a:p>
            <a:endParaRPr lang="en-US">
              <a:latin typeface="Helvetica LT Std"/>
            </a:endParaRPr>
          </a:p>
          <a:p>
            <a:r>
              <a:rPr lang="en-US" sz="2400">
                <a:latin typeface="Helvetica LT Std"/>
              </a:rPr>
              <a:t>Can be activated via: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Helvetica LT Std"/>
              </a:rPr>
              <a:t>Hardware straps </a:t>
            </a:r>
            <a:r>
              <a:rPr lang="en-US" sz="1400">
                <a:latin typeface="Helvetica LT Std"/>
              </a:rPr>
              <a:t>(preproduction only)</a:t>
            </a:r>
            <a:endParaRPr lang="en-US" sz="2000">
              <a:latin typeface="Helvetica LT Std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err="1">
                <a:latin typeface="Helvetica LT Std"/>
              </a:rPr>
              <a:t>Efuses</a:t>
            </a:r>
            <a:r>
              <a:rPr lang="en-US" sz="2000">
                <a:latin typeface="Helvetica LT Std"/>
              </a:rPr>
              <a:t> </a:t>
            </a:r>
            <a:r>
              <a:rPr lang="en-US" sz="1400">
                <a:latin typeface="Helvetica LT Std"/>
              </a:rPr>
              <a:t>(disabled on non-dev)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latin typeface="Helvetica LT Std"/>
              </a:rPr>
              <a:t>JTAG password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>
                <a:latin typeface="Helvetica LT Std"/>
              </a:rPr>
              <a:t>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0E6C5-E575-7DC9-2EA6-FAEAA66C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203CC-BA3F-483D-D917-EF8491EC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red usb flash drive with a circuit design&#10;&#10;AI-generated content may be incorrect.">
            <a:extLst>
              <a:ext uri="{FF2B5EF4-FFF2-40B4-BE49-F238E27FC236}">
                <a16:creationId xmlns:a16="http://schemas.microsoft.com/office/drawing/2014/main" id="{AE0E4268-94C1-2C29-E34A-32BB05CC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20" y="4968738"/>
            <a:ext cx="1366631" cy="1366631"/>
          </a:xfrm>
          <a:prstGeom prst="rect">
            <a:avLst/>
          </a:prstGeom>
          <a:effectLst>
            <a:outerShdw blurRad="50800" dist="38100" dir="2700000">
              <a:srgbClr val="000000">
                <a:alpha val="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D6F2C-805A-1732-3681-0620EF5DB983}"/>
              </a:ext>
            </a:extLst>
          </p:cNvPr>
          <p:cNvSpPr txBox="1"/>
          <p:nvPr/>
        </p:nvSpPr>
        <p:spPr>
          <a:xfrm>
            <a:off x="3503788" y="5458539"/>
            <a:ext cx="5186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Introducing: Intel ME exploits on </a:t>
            </a:r>
            <a:r>
              <a:rPr lang="en-US" b="1" err="1">
                <a:ea typeface="+mn-lt"/>
                <a:cs typeface="+mn-lt"/>
              </a:rPr>
              <a:t>Goldmont</a:t>
            </a:r>
            <a:r>
              <a:rPr lang="en-US">
                <a:ea typeface="+mn-lt"/>
                <a:cs typeface="+mn-lt"/>
              </a:rPr>
              <a:t> SoCs</a:t>
            </a:r>
            <a:endParaRPr lang="en-US" err="1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311A15-B0AC-8D57-B175-FC78B30DE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900" y="2586973"/>
            <a:ext cx="3131976" cy="26566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77DB03F-BF64-8EA2-6620-988E04167877}"/>
              </a:ext>
            </a:extLst>
          </p:cNvPr>
          <p:cNvSpPr txBox="1">
            <a:spLocks/>
          </p:cNvSpPr>
          <p:nvPr/>
        </p:nvSpPr>
        <p:spPr>
          <a:xfrm>
            <a:off x="838199" y="1288046"/>
            <a:ext cx="10515599" cy="38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LT Std" panose="020B05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tx1">
                    <a:tint val="82000"/>
                  </a:schemeClr>
                </a:solidFill>
                <a:latin typeface="Helvetica LT Std"/>
              </a:rPr>
              <a:t>Ermolov</a:t>
            </a:r>
            <a:r>
              <a:rPr lang="en-US" sz="1600" dirty="0">
                <a:solidFill>
                  <a:schemeClr val="tx1">
                    <a:tint val="82000"/>
                  </a:schemeClr>
                </a:solidFill>
                <a:latin typeface="Helvetica LT Std"/>
              </a:rPr>
              <a:t>, </a:t>
            </a:r>
            <a:r>
              <a:rPr lang="en-US" sz="1600" dirty="0" err="1">
                <a:solidFill>
                  <a:schemeClr val="tx1">
                    <a:tint val="82000"/>
                  </a:schemeClr>
                </a:solidFill>
                <a:latin typeface="Helvetica LT Std"/>
              </a:rPr>
              <a:t>Goryachy</a:t>
            </a:r>
            <a:r>
              <a:rPr lang="en-US" sz="1600" dirty="0">
                <a:solidFill>
                  <a:schemeClr val="tx1">
                    <a:tint val="82000"/>
                  </a:schemeClr>
                </a:solidFill>
                <a:latin typeface="Helvetica LT Std"/>
              </a:rPr>
              <a:t> and </a:t>
            </a:r>
            <a:r>
              <a:rPr lang="en-US" sz="1600" dirty="0" err="1">
                <a:solidFill>
                  <a:schemeClr val="tx1">
                    <a:tint val="82000"/>
                  </a:schemeClr>
                </a:solidFill>
                <a:latin typeface="Helvetica LT Std"/>
              </a:rPr>
              <a:t>Sklyarov</a:t>
            </a:r>
            <a:endParaRPr lang="en-US" sz="1600" dirty="0">
              <a:solidFill>
                <a:schemeClr val="tx1">
                  <a:tint val="82000"/>
                </a:schemeClr>
              </a:solidFill>
              <a:latin typeface="Helvetica LT Std"/>
            </a:endParaRPr>
          </a:p>
        </p:txBody>
      </p:sp>
    </p:spTree>
    <p:extLst>
      <p:ext uri="{BB962C8B-B14F-4D97-AF65-F5344CB8AC3E}">
        <p14:creationId xmlns:p14="http://schemas.microsoft.com/office/powerpoint/2010/main" val="268208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E5083-EE78-865A-54FF-959A3512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480D-B754-3C6C-0556-E909F3B9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Previously on: Red Unlock - </a:t>
            </a:r>
            <a:r>
              <a:rPr lang="en-US" dirty="0" err="1"/>
              <a:t>Goldmont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BF96-0BAB-A2DC-697A-8AC7CAEF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Exploit ME 11</a:t>
            </a: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Extract microcode with JTAG</a:t>
            </a:r>
            <a:endParaRPr lang="en-US" sz="2400" b="1" dirty="0">
              <a:latin typeface="Helvetica LT Std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Reverse engineer </a:t>
            </a:r>
            <a:r>
              <a:rPr lang="en-US" sz="2400" b="1" dirty="0">
                <a:latin typeface="Helvetica LT Std"/>
              </a:rPr>
              <a:t>architecture</a:t>
            </a:r>
            <a:endParaRPr lang="en-US" sz="2400" dirty="0">
              <a:latin typeface="Helvetica LT Std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Find </a:t>
            </a:r>
            <a:r>
              <a:rPr lang="en-US" sz="2400" b="1" dirty="0">
                <a:latin typeface="Helvetica LT Std"/>
              </a:rPr>
              <a:t>architectural</a:t>
            </a:r>
            <a:r>
              <a:rPr lang="en-US" sz="2400" dirty="0">
                <a:latin typeface="Helvetica LT Std"/>
              </a:rPr>
              <a:t> instructions to </a:t>
            </a:r>
            <a:r>
              <a:rPr lang="en-US" sz="2400" b="1" dirty="0">
                <a:latin typeface="Helvetica LT Std"/>
              </a:rPr>
              <a:t>read/write </a:t>
            </a:r>
            <a:r>
              <a:rPr lang="en-US" sz="2400" dirty="0">
                <a:latin typeface="Helvetica LT Std"/>
              </a:rPr>
              <a:t>microarchitectural state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???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Helvetica LT Std"/>
              </a:rPr>
              <a:t>Write </a:t>
            </a:r>
            <a:r>
              <a:rPr lang="en-US" sz="2400" b="1" dirty="0">
                <a:latin typeface="Helvetica LT Std"/>
              </a:rPr>
              <a:t>your own microcode</a:t>
            </a:r>
            <a:r>
              <a:rPr lang="en-US" sz="2400" dirty="0">
                <a:latin typeface="Helvetica LT Std"/>
              </a:rPr>
              <a:t>!</a:t>
            </a:r>
            <a:endParaRPr lang="en-US" sz="1800" baseline="50000" dirty="0">
              <a:latin typeface="Helvetica LT Std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B3D81-4680-7F19-CA5E-F3D2EF1B5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71869-F8BF-3F7F-BFDE-15084924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656C8A-FA63-2C5B-CC75-C0D85C90CC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latin typeface="Helvetica LT Std"/>
              </a:rPr>
              <a:t>Ermolov</a:t>
            </a:r>
            <a:r>
              <a:rPr lang="en-US" dirty="0">
                <a:latin typeface="Helvetica LT Std"/>
              </a:rPr>
              <a:t>, </a:t>
            </a:r>
            <a:r>
              <a:rPr lang="en-US" dirty="0" err="1">
                <a:latin typeface="Helvetica LT Std"/>
              </a:rPr>
              <a:t>Gory</a:t>
            </a:r>
            <a:r>
              <a:rPr lang="en-US" dirty="0" err="1">
                <a:solidFill>
                  <a:srgbClr val="757575"/>
                </a:solidFill>
                <a:latin typeface="Helvetica LT Std"/>
              </a:rPr>
              <a:t>achy</a:t>
            </a:r>
            <a:r>
              <a:rPr lang="en-US" dirty="0">
                <a:solidFill>
                  <a:srgbClr val="757575"/>
                </a:solidFill>
                <a:latin typeface="Helvetica LT Std"/>
              </a:rPr>
              <a:t> and </a:t>
            </a:r>
            <a:r>
              <a:rPr lang="en-US" dirty="0" err="1">
                <a:solidFill>
                  <a:srgbClr val="757575"/>
                </a:solidFill>
                <a:latin typeface="Helvetica LT Std"/>
              </a:rPr>
              <a:t>Sklyarov</a:t>
            </a:r>
            <a:endParaRPr lang="en-US" dirty="0">
              <a:solidFill>
                <a:srgbClr val="75757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38F7A-EFA1-F32C-B023-0E05DD288B4E}"/>
              </a:ext>
            </a:extLst>
          </p:cNvPr>
          <p:cNvSpPr txBox="1"/>
          <p:nvPr/>
        </p:nvSpPr>
        <p:spPr>
          <a:xfrm>
            <a:off x="6095998" y="6323468"/>
            <a:ext cx="381983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it-IT" sz="1100" dirty="0">
                <a:solidFill>
                  <a:srgbClr val="757575"/>
                </a:solidFill>
                <a:latin typeface="Helvetica LT Std" panose="020B0504020202020204" pitchFamily="34" charset="0"/>
                <a:ea typeface="+mn-lt"/>
                <a:cs typeface="+mn-lt"/>
              </a:rPr>
              <a:t>1: https://github.com/pietroborrello/CustomProcessingUnit/</a:t>
            </a:r>
          </a:p>
          <a:p>
            <a:r>
              <a:rPr lang="it-IT" sz="1100" dirty="0">
                <a:solidFill>
                  <a:srgbClr val="757575"/>
                </a:solidFill>
                <a:latin typeface="Helvetica LT Std" panose="020B0504020202020204" pitchFamily="34" charset="0"/>
                <a:ea typeface="+mn-lt"/>
                <a:cs typeface="+mn-lt"/>
              </a:rPr>
              <a:t>2: https://github.com/zanderdk/lib-micro/</a:t>
            </a:r>
            <a:endParaRPr lang="en-US" sz="1100" dirty="0">
              <a:solidFill>
                <a:srgbClr val="757575"/>
              </a:solidFill>
              <a:latin typeface="Helvetica LT Std" panose="020B0504020202020204" pitchFamily="34" charset="0"/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B77609-1546-E7AB-C207-58B361D2F098}"/>
              </a:ext>
            </a:extLst>
          </p:cNvPr>
          <p:cNvGrpSpPr/>
          <p:nvPr/>
        </p:nvGrpSpPr>
        <p:grpSpPr>
          <a:xfrm>
            <a:off x="1598951" y="5063343"/>
            <a:ext cx="4813508" cy="383081"/>
            <a:chOff x="3297836" y="5063344"/>
            <a:chExt cx="4813508" cy="3830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30F14A-E6DF-AD3A-0704-AB064C8AA4F4}"/>
                </a:ext>
              </a:extLst>
            </p:cNvPr>
            <p:cNvSpPr txBox="1"/>
            <p:nvPr/>
          </p:nvSpPr>
          <p:spPr>
            <a:xfrm>
              <a:off x="3297836" y="5063344"/>
              <a:ext cx="2881443" cy="3830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CustomProcessingUnit</a:t>
              </a:r>
              <a:r>
                <a:rPr lang="en-US" baseline="3000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046196-1A96-514E-DB4F-54A8F519F4E1}"/>
                </a:ext>
              </a:extLst>
            </p:cNvPr>
            <p:cNvSpPr txBox="1"/>
            <p:nvPr/>
          </p:nvSpPr>
          <p:spPr>
            <a:xfrm>
              <a:off x="6566524" y="5063345"/>
              <a:ext cx="1544820" cy="3818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lib-micro</a:t>
              </a:r>
              <a:r>
                <a:rPr lang="en-US" baseline="30000"/>
                <a:t>2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07BB2-DC53-58DC-FC22-E404EDFBD5C2}"/>
              </a:ext>
            </a:extLst>
          </p:cNvPr>
          <p:cNvGrpSpPr/>
          <p:nvPr/>
        </p:nvGrpSpPr>
        <p:grpSpPr>
          <a:xfrm>
            <a:off x="3443574" y="4547015"/>
            <a:ext cx="2036162" cy="437213"/>
            <a:chOff x="3443574" y="4547015"/>
            <a:chExt cx="2036162" cy="43721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160350-9BEA-EE1C-6960-B389022A4F84}"/>
                </a:ext>
              </a:extLst>
            </p:cNvPr>
            <p:cNvCxnSpPr/>
            <p:nvPr/>
          </p:nvCxnSpPr>
          <p:spPr>
            <a:xfrm flipH="1">
              <a:off x="3443574" y="4547016"/>
              <a:ext cx="824458" cy="4372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5F98CB-2491-B04B-1B16-64D3AA851ED8}"/>
                </a:ext>
              </a:extLst>
            </p:cNvPr>
            <p:cNvCxnSpPr>
              <a:cxnSpLocks/>
            </p:cNvCxnSpPr>
            <p:nvPr/>
          </p:nvCxnSpPr>
          <p:spPr>
            <a:xfrm>
              <a:off x="4655278" y="4547015"/>
              <a:ext cx="824458" cy="4372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DC1A35B5-1506-C2D2-740A-9C677690A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6928" y="4376304"/>
            <a:ext cx="1326841" cy="13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A69A3-AA2F-9A26-61F4-025CBB4DA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783A-C1FF-F074-7DC3-16BD4E6B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NeueLT Std Med"/>
              </a:rPr>
              <a:t>Custom Microcode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D72F6-316D-B0E3-CBB0-95E10C45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m0leCon 2025 - Voltage Glitching Intel Microcode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73EEF-15D6-5772-4DC7-71B4D16A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F5ACF-FE66-4E44-90AC-BBA42A26224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4" name="Content Placeholder 7">
            <a:extLst>
              <a:ext uri="{FF2B5EF4-FFF2-40B4-BE49-F238E27FC236}">
                <a16:creationId xmlns:a16="http://schemas.microsoft.com/office/drawing/2014/main" id="{C7C966CE-9D25-2BB3-9E39-394107456AA8}"/>
              </a:ext>
            </a:extLst>
          </p:cNvPr>
          <p:cNvGraphicFramePr>
            <a:graphicFrameLocks/>
          </p:cNvGraphicFramePr>
          <p:nvPr/>
        </p:nvGraphicFramePr>
        <p:xfrm>
          <a:off x="1289573" y="2803208"/>
          <a:ext cx="113044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0449">
                  <a:extLst>
                    <a:ext uri="{9D8B030D-6E8A-4147-A177-3AD203B41FA5}">
                      <a16:colId xmlns:a16="http://schemas.microsoft.com/office/drawing/2014/main" val="751874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XLAT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938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rdrand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7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cpuid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46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vmenter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341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latin typeface="Consolas" panose="020B0609020204030204" pitchFamily="49" charset="0"/>
                        </a:rPr>
                        <a:t>…</a:t>
                      </a:r>
                      <a:endParaRPr lang="en-US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47512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E92B9EA-BC05-8178-47E4-2B894AB2A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225858"/>
              </p:ext>
            </p:extLst>
          </p:nvPr>
        </p:nvGraphicFramePr>
        <p:xfrm>
          <a:off x="5635811" y="1690688"/>
          <a:ext cx="2102524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631">
                  <a:extLst>
                    <a:ext uri="{9D8B030D-6E8A-4147-A177-3AD203B41FA5}">
                      <a16:colId xmlns:a16="http://schemas.microsoft.com/office/drawing/2014/main" val="328843768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861386695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1898003786"/>
                    </a:ext>
                  </a:extLst>
                </a:gridCol>
                <a:gridCol w="525631">
                  <a:extLst>
                    <a:ext uri="{9D8B030D-6E8A-4147-A177-3AD203B41FA5}">
                      <a16:colId xmlns:a16="http://schemas.microsoft.com/office/drawing/2014/main" val="2915330391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it-IT"/>
                        <a:t>MSROM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2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8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1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66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16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79768"/>
                  </a:ext>
                </a:extLst>
              </a:tr>
            </a:tbl>
          </a:graphicData>
        </a:graphic>
      </p:graphicFrame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1B6A601-BED2-BCF4-0FA3-7B4B19017E1C}"/>
              </a:ext>
            </a:extLst>
          </p:cNvPr>
          <p:cNvCxnSpPr>
            <a:cxnSpLocks/>
          </p:cNvCxnSpPr>
          <p:nvPr/>
        </p:nvCxnSpPr>
        <p:spPr>
          <a:xfrm flipV="1">
            <a:off x="2420022" y="2658978"/>
            <a:ext cx="3215789" cy="1071330"/>
          </a:xfrm>
          <a:prstGeom prst="curved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28BF30-2DA0-8090-D71E-54A4DEFBBD0F}"/>
              </a:ext>
            </a:extLst>
          </p:cNvPr>
          <p:cNvCxnSpPr/>
          <p:nvPr/>
        </p:nvCxnSpPr>
        <p:spPr>
          <a:xfrm>
            <a:off x="5901619" y="2673434"/>
            <a:ext cx="2499" cy="26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0FF367-C41D-94FA-3BFB-4F3C87DFA346}"/>
              </a:ext>
            </a:extLst>
          </p:cNvPr>
          <p:cNvCxnSpPr/>
          <p:nvPr/>
        </p:nvCxnSpPr>
        <p:spPr>
          <a:xfrm>
            <a:off x="5901619" y="3085664"/>
            <a:ext cx="2499" cy="264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BC9FCF-7EEA-2E8D-01FD-9ACED2F26F3E}"/>
              </a:ext>
            </a:extLst>
          </p:cNvPr>
          <p:cNvCxnSpPr/>
          <p:nvPr/>
        </p:nvCxnSpPr>
        <p:spPr>
          <a:xfrm flipV="1">
            <a:off x="6026538" y="2650949"/>
            <a:ext cx="776990" cy="684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8730BE-4297-05B7-10A2-73FBDE3D16C3}"/>
              </a:ext>
            </a:extLst>
          </p:cNvPr>
          <p:cNvCxnSpPr/>
          <p:nvPr/>
        </p:nvCxnSpPr>
        <p:spPr>
          <a:xfrm>
            <a:off x="7088340" y="2660943"/>
            <a:ext cx="427220" cy="289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33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46788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A2117AC5543F40A13B368FFFE69E6E" ma:contentTypeVersion="6" ma:contentTypeDescription="Creare un nuovo documento." ma:contentTypeScope="" ma:versionID="27c42bf6edd86b08adfa471bc03957ad">
  <xsd:schema xmlns:xsd="http://www.w3.org/2001/XMLSchema" xmlns:xs="http://www.w3.org/2001/XMLSchema" xmlns:p="http://schemas.microsoft.com/office/2006/metadata/properties" xmlns:ns3="45626aed-27f4-4d46-85e7-b67bf597d0d0" targetNamespace="http://schemas.microsoft.com/office/2006/metadata/properties" ma:root="true" ma:fieldsID="dd1d07b66cc1ae21188d8ed43617ba07" ns3:_="">
    <xsd:import namespace="45626aed-27f4-4d46-85e7-b67bf597d0d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26aed-27f4-4d46-85e7-b67bf597d0d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5626aed-27f4-4d46-85e7-b67bf597d0d0" xsi:nil="true"/>
  </documentManagement>
</p:properties>
</file>

<file path=customXml/itemProps1.xml><?xml version="1.0" encoding="utf-8"?>
<ds:datastoreItem xmlns:ds="http://schemas.openxmlformats.org/officeDocument/2006/customXml" ds:itemID="{1E5F20A8-4C0F-40BA-B582-37B03E762542}">
  <ds:schemaRefs>
    <ds:schemaRef ds:uri="45626aed-27f4-4d46-85e7-b67bf597d0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90B8ED-4C38-4974-8835-0FA0F0D489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BCF5-8C54-49A4-94BF-9EF7A9B87BF7}">
  <ds:schemaRefs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5626aed-27f4-4d46-85e7-b67bf597d0d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2900</Words>
  <Application>Microsoft Office PowerPoint</Application>
  <PresentationFormat>Widescreen</PresentationFormat>
  <Paragraphs>695</Paragraphs>
  <Slides>58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Voltage Glitching Intel Microcode</vt:lpstr>
      <vt:lpstr>TL;DR</vt:lpstr>
      <vt:lpstr>CPU 101</vt:lpstr>
      <vt:lpstr>Arch → μArch instructions</vt:lpstr>
      <vt:lpstr>Microcode Sequencer</vt:lpstr>
      <vt:lpstr>Previously on: Red Unlock</vt:lpstr>
      <vt:lpstr>Previously on: Red Unlock</vt:lpstr>
      <vt:lpstr>Previously on: Red Unlock - Goldmont</vt:lpstr>
      <vt:lpstr>Custom Microcode</vt:lpstr>
      <vt:lpstr>Custom Microcode</vt:lpstr>
      <vt:lpstr>Previously on: x86 Voltage Glitching</vt:lpstr>
      <vt:lpstr>Previously on: x86 Voltage Glitching</vt:lpstr>
      <vt:lpstr>Roadmap</vt:lpstr>
      <vt:lpstr>Pick (red unlocked) hardware</vt:lpstr>
      <vt:lpstr>Software</vt:lpstr>
      <vt:lpstr>Software</vt:lpstr>
      <vt:lpstr>Software</vt:lpstr>
      <vt:lpstr>Software</vt:lpstr>
      <vt:lpstr>Software</vt:lpstr>
      <vt:lpstr>Software</vt:lpstr>
      <vt:lpstr>Software</vt:lpstr>
      <vt:lpstr>Inject the glitch</vt:lpstr>
      <vt:lpstr>Inject the glitch</vt:lpstr>
      <vt:lpstr>Interjection: Glitch characteristics</vt:lpstr>
      <vt:lpstr>Interjection: Glitch characteristics</vt:lpstr>
      <vt:lpstr>Interjection: Glitch characteristics</vt:lpstr>
      <vt:lpstr>Slow PMIC - Workaround</vt:lpstr>
      <vt:lpstr>Injecting the glitch</vt:lpstr>
      <vt:lpstr>Getting them to talk</vt:lpstr>
      <vt:lpstr>Setup overview</vt:lpstr>
      <vt:lpstr>Setup overview</vt:lpstr>
      <vt:lpstr>Previous research: Plundervolt</vt:lpstr>
      <vt:lpstr>x86 assembly: IMUL</vt:lpstr>
      <vt:lpstr>x86 assembly: IMUL</vt:lpstr>
      <vt:lpstr>x86 assembly: IMUL</vt:lpstr>
      <vt:lpstr>x86 assembly: IMUL</vt:lpstr>
      <vt:lpstr>x86 assembly: IMUL</vt:lpstr>
      <vt:lpstr>x86 assembly: IMUL</vt:lpstr>
      <vt:lpstr>x86 assembly: CMP</vt:lpstr>
      <vt:lpstr>x86 assembly: CMP</vt:lpstr>
      <vt:lpstr>x86 assembly: Register file</vt:lpstr>
      <vt:lpstr>x86 assembly: Register file</vt:lpstr>
      <vt:lpstr>Custom microcode: ADDs</vt:lpstr>
      <vt:lpstr>Custom microcode: ADDs</vt:lpstr>
      <vt:lpstr>Previously on: Microcode updates</vt:lpstr>
      <vt:lpstr>Previously on: Microcode updates</vt:lpstr>
      <vt:lpstr>Microcode update: RSA modulus </vt:lpstr>
      <vt:lpstr>Microcode update: RSA modulus </vt:lpstr>
      <vt:lpstr>Microcode update: Signature</vt:lpstr>
      <vt:lpstr>Microcode update: Signature</vt:lpstr>
      <vt:lpstr>Recap</vt:lpstr>
      <vt:lpstr>Questions, remarks, vituperation?</vt:lpstr>
      <vt:lpstr>Backup slides</vt:lpstr>
      <vt:lpstr>How to estimate voltages</vt:lpstr>
      <vt:lpstr>Signature check glitch fail</vt:lpstr>
      <vt:lpstr>Signature check glitch fail</vt:lpstr>
      <vt:lpstr>Why Goldmont only</vt:lpstr>
      <vt:lpstr>Why microcode update is a lost cause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FEDERICO CERUTTI</dc:creator>
  <cp:lastModifiedBy>FEDERICO CERUTTI</cp:lastModifiedBy>
  <cp:revision>2</cp:revision>
  <dcterms:created xsi:type="dcterms:W3CDTF">2025-03-13T15:35:26Z</dcterms:created>
  <dcterms:modified xsi:type="dcterms:W3CDTF">2025-03-22T11:14:27Z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0x0101002BA2117AC5543F40A13B368FFFE69E6E</vt:lpwstr>
  </property>
</Properties>
</file>